
<file path=[Content_Types].xml><?xml version="1.0" encoding="utf-8"?>
<Types xmlns="http://schemas.openxmlformats.org/package/2006/content-types"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2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</p:sldIdLst>
  <p:sldSz cx="9144000" cy="6858000" type="screen4x3"/>
  <p:notesSz cx="7559675" cy="10691813"/>
  <p:defaultTextStyle>
    <a:defPPr>
      <a:defRPr lang="pl-P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5" d="100"/>
          <a:sy n="65" d="100"/>
        </p:scale>
        <p:origin x="1320" y="4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pl-PL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7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240" cy="2158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pl-PL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8" name="PlaceHolder 3"/>
          <p:cNvSpPr>
            <a:spLocks noGrp="1"/>
          </p:cNvSpPr>
          <p:nvPr>
            <p:ph type="body"/>
          </p:nvPr>
        </p:nvSpPr>
        <p:spPr>
          <a:xfrm>
            <a:off x="457200" y="3964320"/>
            <a:ext cx="8229240" cy="2158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pl-PL" sz="32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pl-PL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0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4015800" cy="2158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pl-PL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1" name="PlaceHolder 3"/>
          <p:cNvSpPr>
            <a:spLocks noGrp="1"/>
          </p:cNvSpPr>
          <p:nvPr>
            <p:ph type="body"/>
          </p:nvPr>
        </p:nvSpPr>
        <p:spPr>
          <a:xfrm>
            <a:off x="4674240" y="1600200"/>
            <a:ext cx="4015800" cy="2158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pl-PL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2" name="PlaceHolder 4"/>
          <p:cNvSpPr>
            <a:spLocks noGrp="1"/>
          </p:cNvSpPr>
          <p:nvPr>
            <p:ph type="body"/>
          </p:nvPr>
        </p:nvSpPr>
        <p:spPr>
          <a:xfrm>
            <a:off x="457200" y="3964320"/>
            <a:ext cx="4015800" cy="2158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pl-PL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3" name="PlaceHolder 5"/>
          <p:cNvSpPr>
            <a:spLocks noGrp="1"/>
          </p:cNvSpPr>
          <p:nvPr>
            <p:ph type="body"/>
          </p:nvPr>
        </p:nvSpPr>
        <p:spPr>
          <a:xfrm>
            <a:off x="4674240" y="3964320"/>
            <a:ext cx="4015800" cy="2158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pl-PL" sz="32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pl-PL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5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2649600" cy="2158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pl-PL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6" name="PlaceHolder 3"/>
          <p:cNvSpPr>
            <a:spLocks noGrp="1"/>
          </p:cNvSpPr>
          <p:nvPr>
            <p:ph type="body"/>
          </p:nvPr>
        </p:nvSpPr>
        <p:spPr>
          <a:xfrm>
            <a:off x="3239640" y="1600200"/>
            <a:ext cx="2649600" cy="2158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pl-PL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7" name="PlaceHolder 4"/>
          <p:cNvSpPr>
            <a:spLocks noGrp="1"/>
          </p:cNvSpPr>
          <p:nvPr>
            <p:ph type="body"/>
          </p:nvPr>
        </p:nvSpPr>
        <p:spPr>
          <a:xfrm>
            <a:off x="6022080" y="1600200"/>
            <a:ext cx="2649600" cy="2158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pl-PL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8" name="PlaceHolder 5"/>
          <p:cNvSpPr>
            <a:spLocks noGrp="1"/>
          </p:cNvSpPr>
          <p:nvPr>
            <p:ph type="body"/>
          </p:nvPr>
        </p:nvSpPr>
        <p:spPr>
          <a:xfrm>
            <a:off x="457200" y="3964320"/>
            <a:ext cx="2649600" cy="2158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pl-PL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9" name="PlaceHolder 6"/>
          <p:cNvSpPr>
            <a:spLocks noGrp="1"/>
          </p:cNvSpPr>
          <p:nvPr>
            <p:ph type="body"/>
          </p:nvPr>
        </p:nvSpPr>
        <p:spPr>
          <a:xfrm>
            <a:off x="3239640" y="3964320"/>
            <a:ext cx="2649600" cy="2158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pl-PL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0" name="PlaceHolder 7"/>
          <p:cNvSpPr>
            <a:spLocks noGrp="1"/>
          </p:cNvSpPr>
          <p:nvPr>
            <p:ph type="body"/>
          </p:nvPr>
        </p:nvSpPr>
        <p:spPr>
          <a:xfrm>
            <a:off x="6022080" y="3964320"/>
            <a:ext cx="2649600" cy="2158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pl-PL" sz="32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pl-PL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7" name="PlaceHolder 2"/>
          <p:cNvSpPr>
            <a:spLocks noGrp="1"/>
          </p:cNvSpPr>
          <p:nvPr>
            <p:ph type="subTitle"/>
          </p:nvPr>
        </p:nvSpPr>
        <p:spPr>
          <a:xfrm>
            <a:off x="457200" y="1600200"/>
            <a:ext cx="8229240" cy="45255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pl-PL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pl-PL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9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240" cy="4525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pl-PL" sz="32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pl-PL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1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4015800" cy="4525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pl-PL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2" name="PlaceHolder 3"/>
          <p:cNvSpPr>
            <a:spLocks noGrp="1"/>
          </p:cNvSpPr>
          <p:nvPr>
            <p:ph type="body"/>
          </p:nvPr>
        </p:nvSpPr>
        <p:spPr>
          <a:xfrm>
            <a:off x="4674240" y="1600200"/>
            <a:ext cx="4015800" cy="4525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pl-PL" sz="32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pl-PL" sz="18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PlaceHolder 1"/>
          <p:cNvSpPr>
            <a:spLocks noGrp="1"/>
          </p:cNvSpPr>
          <p:nvPr>
            <p:ph type="subTitle"/>
          </p:nvPr>
        </p:nvSpPr>
        <p:spPr>
          <a:xfrm>
            <a:off x="457200" y="274680"/>
            <a:ext cx="8229240" cy="52977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pl-PL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pl-PL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6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4015800" cy="2158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pl-PL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7" name="PlaceHolder 3"/>
          <p:cNvSpPr>
            <a:spLocks noGrp="1"/>
          </p:cNvSpPr>
          <p:nvPr>
            <p:ph type="body"/>
          </p:nvPr>
        </p:nvSpPr>
        <p:spPr>
          <a:xfrm>
            <a:off x="4674240" y="1600200"/>
            <a:ext cx="4015800" cy="4525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pl-PL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8" name="PlaceHolder 4"/>
          <p:cNvSpPr>
            <a:spLocks noGrp="1"/>
          </p:cNvSpPr>
          <p:nvPr>
            <p:ph type="body"/>
          </p:nvPr>
        </p:nvSpPr>
        <p:spPr>
          <a:xfrm>
            <a:off x="457200" y="3964320"/>
            <a:ext cx="4015800" cy="2158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pl-PL" sz="32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pl-PL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" name="PlaceHolder 2"/>
          <p:cNvSpPr>
            <a:spLocks noGrp="1"/>
          </p:cNvSpPr>
          <p:nvPr>
            <p:ph type="subTitle"/>
          </p:nvPr>
        </p:nvSpPr>
        <p:spPr>
          <a:xfrm>
            <a:off x="457200" y="1600200"/>
            <a:ext cx="8229240" cy="45255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pl-PL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pl-PL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0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4015800" cy="4525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pl-PL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1" name="PlaceHolder 3"/>
          <p:cNvSpPr>
            <a:spLocks noGrp="1"/>
          </p:cNvSpPr>
          <p:nvPr>
            <p:ph type="body"/>
          </p:nvPr>
        </p:nvSpPr>
        <p:spPr>
          <a:xfrm>
            <a:off x="4674240" y="1600200"/>
            <a:ext cx="4015800" cy="2158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pl-PL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2" name="PlaceHolder 4"/>
          <p:cNvSpPr>
            <a:spLocks noGrp="1"/>
          </p:cNvSpPr>
          <p:nvPr>
            <p:ph type="body"/>
          </p:nvPr>
        </p:nvSpPr>
        <p:spPr>
          <a:xfrm>
            <a:off x="4674240" y="3964320"/>
            <a:ext cx="4015800" cy="2158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pl-PL" sz="32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pl-PL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4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4015800" cy="2158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pl-PL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5" name="PlaceHolder 3"/>
          <p:cNvSpPr>
            <a:spLocks noGrp="1"/>
          </p:cNvSpPr>
          <p:nvPr>
            <p:ph type="body"/>
          </p:nvPr>
        </p:nvSpPr>
        <p:spPr>
          <a:xfrm>
            <a:off x="4674240" y="1600200"/>
            <a:ext cx="4015800" cy="2158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pl-PL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6" name="PlaceHolder 4"/>
          <p:cNvSpPr>
            <a:spLocks noGrp="1"/>
          </p:cNvSpPr>
          <p:nvPr>
            <p:ph type="body"/>
          </p:nvPr>
        </p:nvSpPr>
        <p:spPr>
          <a:xfrm>
            <a:off x="457200" y="3964320"/>
            <a:ext cx="8229240" cy="2158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pl-PL" sz="32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pl-PL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8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240" cy="2158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pl-PL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9" name="PlaceHolder 3"/>
          <p:cNvSpPr>
            <a:spLocks noGrp="1"/>
          </p:cNvSpPr>
          <p:nvPr>
            <p:ph type="body"/>
          </p:nvPr>
        </p:nvSpPr>
        <p:spPr>
          <a:xfrm>
            <a:off x="457200" y="3964320"/>
            <a:ext cx="8229240" cy="2158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pl-PL" sz="32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pl-PL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1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4015800" cy="2158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pl-PL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2" name="PlaceHolder 3"/>
          <p:cNvSpPr>
            <a:spLocks noGrp="1"/>
          </p:cNvSpPr>
          <p:nvPr>
            <p:ph type="body"/>
          </p:nvPr>
        </p:nvSpPr>
        <p:spPr>
          <a:xfrm>
            <a:off x="4674240" y="1600200"/>
            <a:ext cx="4015800" cy="2158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pl-PL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3" name="PlaceHolder 4"/>
          <p:cNvSpPr>
            <a:spLocks noGrp="1"/>
          </p:cNvSpPr>
          <p:nvPr>
            <p:ph type="body"/>
          </p:nvPr>
        </p:nvSpPr>
        <p:spPr>
          <a:xfrm>
            <a:off x="457200" y="3964320"/>
            <a:ext cx="4015800" cy="2158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pl-PL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4" name="PlaceHolder 5"/>
          <p:cNvSpPr>
            <a:spLocks noGrp="1"/>
          </p:cNvSpPr>
          <p:nvPr>
            <p:ph type="body"/>
          </p:nvPr>
        </p:nvSpPr>
        <p:spPr>
          <a:xfrm>
            <a:off x="4674240" y="3964320"/>
            <a:ext cx="4015800" cy="2158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pl-PL" sz="32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pl-PL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6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2649600" cy="2158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pl-PL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7" name="PlaceHolder 3"/>
          <p:cNvSpPr>
            <a:spLocks noGrp="1"/>
          </p:cNvSpPr>
          <p:nvPr>
            <p:ph type="body"/>
          </p:nvPr>
        </p:nvSpPr>
        <p:spPr>
          <a:xfrm>
            <a:off x="3239640" y="1600200"/>
            <a:ext cx="2649600" cy="2158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pl-PL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8" name="PlaceHolder 4"/>
          <p:cNvSpPr>
            <a:spLocks noGrp="1"/>
          </p:cNvSpPr>
          <p:nvPr>
            <p:ph type="body"/>
          </p:nvPr>
        </p:nvSpPr>
        <p:spPr>
          <a:xfrm>
            <a:off x="6022080" y="1600200"/>
            <a:ext cx="2649600" cy="2158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pl-PL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9" name="PlaceHolder 5"/>
          <p:cNvSpPr>
            <a:spLocks noGrp="1"/>
          </p:cNvSpPr>
          <p:nvPr>
            <p:ph type="body"/>
          </p:nvPr>
        </p:nvSpPr>
        <p:spPr>
          <a:xfrm>
            <a:off x="457200" y="3964320"/>
            <a:ext cx="2649600" cy="2158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pl-PL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0" name="PlaceHolder 6"/>
          <p:cNvSpPr>
            <a:spLocks noGrp="1"/>
          </p:cNvSpPr>
          <p:nvPr>
            <p:ph type="body"/>
          </p:nvPr>
        </p:nvSpPr>
        <p:spPr>
          <a:xfrm>
            <a:off x="3239640" y="3964320"/>
            <a:ext cx="2649600" cy="2158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pl-PL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1" name="PlaceHolder 7"/>
          <p:cNvSpPr>
            <a:spLocks noGrp="1"/>
          </p:cNvSpPr>
          <p:nvPr>
            <p:ph type="body"/>
          </p:nvPr>
        </p:nvSpPr>
        <p:spPr>
          <a:xfrm>
            <a:off x="6022080" y="3964320"/>
            <a:ext cx="2649600" cy="2158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pl-PL" sz="32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pl-PL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240" cy="4525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pl-PL" sz="32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pl-PL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0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4015800" cy="4525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pl-PL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1" name="PlaceHolder 3"/>
          <p:cNvSpPr>
            <a:spLocks noGrp="1"/>
          </p:cNvSpPr>
          <p:nvPr>
            <p:ph type="body"/>
          </p:nvPr>
        </p:nvSpPr>
        <p:spPr>
          <a:xfrm>
            <a:off x="4674240" y="1600200"/>
            <a:ext cx="4015800" cy="4525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pl-PL" sz="32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pl-PL" sz="18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laceHolder 1"/>
          <p:cNvSpPr>
            <a:spLocks noGrp="1"/>
          </p:cNvSpPr>
          <p:nvPr>
            <p:ph type="subTitle"/>
          </p:nvPr>
        </p:nvSpPr>
        <p:spPr>
          <a:xfrm>
            <a:off x="457200" y="274680"/>
            <a:ext cx="8229240" cy="52977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pl-PL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pl-PL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5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4015800" cy="2158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pl-PL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6" name="PlaceHolder 3"/>
          <p:cNvSpPr>
            <a:spLocks noGrp="1"/>
          </p:cNvSpPr>
          <p:nvPr>
            <p:ph type="body"/>
          </p:nvPr>
        </p:nvSpPr>
        <p:spPr>
          <a:xfrm>
            <a:off x="4674240" y="1600200"/>
            <a:ext cx="4015800" cy="4525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pl-PL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7" name="PlaceHolder 4"/>
          <p:cNvSpPr>
            <a:spLocks noGrp="1"/>
          </p:cNvSpPr>
          <p:nvPr>
            <p:ph type="body"/>
          </p:nvPr>
        </p:nvSpPr>
        <p:spPr>
          <a:xfrm>
            <a:off x="457200" y="3964320"/>
            <a:ext cx="4015800" cy="2158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pl-PL" sz="32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pl-PL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9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4015800" cy="4525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pl-PL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0" name="PlaceHolder 3"/>
          <p:cNvSpPr>
            <a:spLocks noGrp="1"/>
          </p:cNvSpPr>
          <p:nvPr>
            <p:ph type="body"/>
          </p:nvPr>
        </p:nvSpPr>
        <p:spPr>
          <a:xfrm>
            <a:off x="4674240" y="1600200"/>
            <a:ext cx="4015800" cy="2158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pl-PL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1" name="PlaceHolder 4"/>
          <p:cNvSpPr>
            <a:spLocks noGrp="1"/>
          </p:cNvSpPr>
          <p:nvPr>
            <p:ph type="body"/>
          </p:nvPr>
        </p:nvSpPr>
        <p:spPr>
          <a:xfrm>
            <a:off x="4674240" y="3964320"/>
            <a:ext cx="4015800" cy="2158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pl-PL" sz="32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pl-PL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3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4015800" cy="2158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pl-PL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4" name="PlaceHolder 3"/>
          <p:cNvSpPr>
            <a:spLocks noGrp="1"/>
          </p:cNvSpPr>
          <p:nvPr>
            <p:ph type="body"/>
          </p:nvPr>
        </p:nvSpPr>
        <p:spPr>
          <a:xfrm>
            <a:off x="4674240" y="1600200"/>
            <a:ext cx="4015800" cy="2158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pl-PL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5" name="PlaceHolder 4"/>
          <p:cNvSpPr>
            <a:spLocks noGrp="1"/>
          </p:cNvSpPr>
          <p:nvPr>
            <p:ph type="body"/>
          </p:nvPr>
        </p:nvSpPr>
        <p:spPr>
          <a:xfrm>
            <a:off x="457200" y="3964320"/>
            <a:ext cx="8229240" cy="215856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pl-PL" sz="32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6D9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685800" y="2130480"/>
            <a:ext cx="7772040" cy="1469520"/>
          </a:xfrm>
          <a:prstGeom prst="rect">
            <a:avLst/>
          </a:prstGeom>
        </p:spPr>
        <p:txBody>
          <a:bodyPr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pl-PL" sz="4400" b="0" strike="noStrike" spc="-1">
                <a:solidFill>
                  <a:srgbClr val="000000"/>
                </a:solidFill>
                <a:latin typeface="Calibri"/>
              </a:rPr>
              <a:t>Kliknij, aby edytować styl</a:t>
            </a:r>
          </a:p>
        </p:txBody>
      </p:sp>
      <p:sp>
        <p:nvSpPr>
          <p:cNvPr id="6" name="PlaceHolder 2"/>
          <p:cNvSpPr>
            <a:spLocks noGrp="1"/>
          </p:cNvSpPr>
          <p:nvPr>
            <p:ph type="dt"/>
          </p:nvPr>
        </p:nvSpPr>
        <p:spPr>
          <a:xfrm>
            <a:off x="457200" y="6356520"/>
            <a:ext cx="2133360" cy="364680"/>
          </a:xfrm>
          <a:prstGeom prst="rect">
            <a:avLst/>
          </a:prstGeom>
        </p:spPr>
        <p:txBody>
          <a:bodyPr anchor="ctr">
            <a:noAutofit/>
          </a:bodyPr>
          <a:lstStyle/>
          <a:p>
            <a:pPr>
              <a:lnSpc>
                <a:spcPct val="100000"/>
              </a:lnSpc>
            </a:pPr>
            <a:fld id="{A563EF30-2EF6-4DE4-9A66-5A972B53F672}" type="datetime">
              <a:rPr lang="pl-PL" sz="1200" b="0" strike="noStrike" spc="-1">
                <a:solidFill>
                  <a:srgbClr val="8B8B8B"/>
                </a:solidFill>
                <a:latin typeface="Calibri"/>
              </a:rPr>
              <a:t>30.09.2021</a:t>
            </a:fld>
            <a:endParaRPr lang="pl-PL" sz="1200" b="0" strike="noStrike" spc="-1">
              <a:latin typeface="Times New Roman"/>
            </a:endParaRPr>
          </a:p>
        </p:txBody>
      </p:sp>
      <p:sp>
        <p:nvSpPr>
          <p:cNvPr id="2" name="PlaceHolder 3"/>
          <p:cNvSpPr>
            <a:spLocks noGrp="1"/>
          </p:cNvSpPr>
          <p:nvPr>
            <p:ph type="ftr"/>
          </p:nvPr>
        </p:nvSpPr>
        <p:spPr>
          <a:xfrm>
            <a:off x="3124080" y="6356520"/>
            <a:ext cx="2895120" cy="364680"/>
          </a:xfrm>
          <a:prstGeom prst="rect">
            <a:avLst/>
          </a:prstGeom>
        </p:spPr>
        <p:txBody>
          <a:bodyPr anchor="ctr">
            <a:noAutofit/>
          </a:bodyPr>
          <a:lstStyle/>
          <a:p>
            <a:endParaRPr lang="pl-PL" sz="2400" b="0" strike="noStrike" spc="-1">
              <a:latin typeface="Times New Roman"/>
            </a:endParaRPr>
          </a:p>
        </p:txBody>
      </p:sp>
      <p:sp>
        <p:nvSpPr>
          <p:cNvPr id="3" name="PlaceHolder 4"/>
          <p:cNvSpPr>
            <a:spLocks noGrp="1"/>
          </p:cNvSpPr>
          <p:nvPr>
            <p:ph type="sldNum"/>
          </p:nvPr>
        </p:nvSpPr>
        <p:spPr>
          <a:xfrm>
            <a:off x="6553080" y="6356520"/>
            <a:ext cx="2133360" cy="364680"/>
          </a:xfrm>
          <a:prstGeom prst="rect">
            <a:avLst/>
          </a:prstGeom>
        </p:spPr>
        <p:txBody>
          <a:bodyPr anchor="ctr">
            <a:noAutofit/>
          </a:bodyPr>
          <a:lstStyle/>
          <a:p>
            <a:pPr algn="r">
              <a:lnSpc>
                <a:spcPct val="100000"/>
              </a:lnSpc>
            </a:pPr>
            <a:fld id="{3D8FD47E-B3CF-498A-ADFB-A6D5E2F5CE4E}" type="slidenum">
              <a:rPr lang="pl-PL" sz="1200" b="0" strike="noStrike" spc="-1">
                <a:solidFill>
                  <a:srgbClr val="8B8B8B"/>
                </a:solidFill>
                <a:latin typeface="Calibri"/>
              </a:rPr>
              <a:t>‹#›</a:t>
            </a:fld>
            <a:endParaRPr lang="pl-PL" sz="1200" b="0" strike="noStrike" spc="-1">
              <a:latin typeface="Times New Roman"/>
            </a:endParaRPr>
          </a:p>
        </p:txBody>
      </p:sp>
      <p:sp>
        <p:nvSpPr>
          <p:cNvPr id="4" name="PlaceHolder 5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pl-PL" sz="3200" b="0" strike="noStrike" spc="-1">
                <a:solidFill>
                  <a:srgbClr val="000000"/>
                </a:solidFill>
                <a:latin typeface="Calibri"/>
              </a:rPr>
              <a:t>Kliknij, aby edytować format tekstu konspektu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pl-PL" sz="2400" b="0" strike="noStrike" spc="-1">
                <a:solidFill>
                  <a:srgbClr val="000000"/>
                </a:solidFill>
                <a:latin typeface="Calibri"/>
              </a:rPr>
              <a:t>Drugi poziom konspektu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pl-PL" sz="2000" b="0" strike="noStrike" spc="-1">
                <a:solidFill>
                  <a:srgbClr val="000000"/>
                </a:solidFill>
                <a:latin typeface="Calibri"/>
              </a:rPr>
              <a:t>Trzeci poziom konspektu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pl-PL" sz="2000" b="0" strike="noStrike" spc="-1">
                <a:solidFill>
                  <a:srgbClr val="000000"/>
                </a:solidFill>
                <a:latin typeface="Calibri"/>
              </a:rPr>
              <a:t>Czwarty poziom konspektu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pl-PL" sz="2000" b="0" strike="noStrike" spc="-1">
                <a:solidFill>
                  <a:srgbClr val="000000"/>
                </a:solidFill>
                <a:latin typeface="Calibri"/>
              </a:rPr>
              <a:t>Piąty poziom konspektu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pl-PL" sz="2000" b="0" strike="noStrike" spc="-1">
                <a:solidFill>
                  <a:srgbClr val="000000"/>
                </a:solidFill>
                <a:latin typeface="Calibri"/>
              </a:rPr>
              <a:t>Szósty poziom konspektu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pl-PL" sz="2000" b="0" strike="noStrike" spc="-1">
                <a:solidFill>
                  <a:srgbClr val="000000"/>
                </a:solidFill>
                <a:latin typeface="Calibri"/>
              </a:rPr>
              <a:t>Siódmy poziom konspektu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6D9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pl-PL" sz="4400" b="0" strike="noStrike" spc="-1">
                <a:solidFill>
                  <a:srgbClr val="000000"/>
                </a:solidFill>
                <a:latin typeface="Calibri"/>
              </a:rPr>
              <a:t>Kliknij, aby edytować styl</a:t>
            </a:r>
          </a:p>
        </p:txBody>
      </p:sp>
      <p:sp>
        <p:nvSpPr>
          <p:cNvPr id="42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240" cy="4525560"/>
          </a:xfrm>
          <a:prstGeom prst="rect">
            <a:avLst/>
          </a:prstGeom>
        </p:spPr>
        <p:txBody>
          <a:bodyPr>
            <a:noAutofit/>
          </a:bodyPr>
          <a:lstStyle/>
          <a:p>
            <a:pPr marL="343080" indent="-342720">
              <a:lnSpc>
                <a:spcPct val="100000"/>
              </a:lnSpc>
              <a:spcBef>
                <a:spcPts val="641"/>
              </a:spcBef>
              <a:buClr>
                <a:srgbClr val="000000"/>
              </a:buClr>
              <a:buFont typeface="Arial"/>
              <a:buChar char="•"/>
            </a:pPr>
            <a:r>
              <a:rPr lang="pl-PL" sz="3200" b="0" strike="noStrike" spc="-1">
                <a:solidFill>
                  <a:srgbClr val="000000"/>
                </a:solidFill>
                <a:latin typeface="Calibri"/>
              </a:rPr>
              <a:t>Kliknij, aby edytować style wzorca tekstu</a:t>
            </a:r>
          </a:p>
          <a:p>
            <a:pPr marL="743040" lvl="1" indent="-285480">
              <a:lnSpc>
                <a:spcPct val="100000"/>
              </a:lnSpc>
              <a:spcBef>
                <a:spcPts val="561"/>
              </a:spcBef>
              <a:buClr>
                <a:srgbClr val="000000"/>
              </a:buClr>
              <a:buFont typeface="Arial"/>
              <a:buChar char="–"/>
            </a:pPr>
            <a:r>
              <a:rPr lang="pl-PL" sz="2800" b="0" strike="noStrike" spc="-1">
                <a:solidFill>
                  <a:srgbClr val="000000"/>
                </a:solidFill>
                <a:latin typeface="Calibri"/>
              </a:rPr>
              <a:t>Drugi poziom</a:t>
            </a:r>
          </a:p>
          <a:p>
            <a:pPr marL="1143000" lvl="2" indent="-228240">
              <a:lnSpc>
                <a:spcPct val="100000"/>
              </a:lnSpc>
              <a:spcBef>
                <a:spcPts val="479"/>
              </a:spcBef>
              <a:buClr>
                <a:srgbClr val="000000"/>
              </a:buClr>
              <a:buFont typeface="Arial"/>
              <a:buChar char="•"/>
            </a:pPr>
            <a:r>
              <a:rPr lang="pl-PL" sz="2400" b="0" strike="noStrike" spc="-1">
                <a:solidFill>
                  <a:srgbClr val="000000"/>
                </a:solidFill>
                <a:latin typeface="Calibri"/>
              </a:rPr>
              <a:t>Trzeci poziom</a:t>
            </a:r>
          </a:p>
          <a:p>
            <a:pPr marL="1600200" lvl="3" indent="-22824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Arial"/>
              <a:buChar char="–"/>
            </a:pPr>
            <a:r>
              <a:rPr lang="pl-PL" sz="2000" b="0" strike="noStrike" spc="-1">
                <a:solidFill>
                  <a:srgbClr val="000000"/>
                </a:solidFill>
                <a:latin typeface="Calibri"/>
              </a:rPr>
              <a:t>Czwarty poziom</a:t>
            </a:r>
          </a:p>
          <a:p>
            <a:pPr marL="2057400" lvl="4" indent="-22824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Arial"/>
              <a:buChar char="»"/>
            </a:pPr>
            <a:r>
              <a:rPr lang="pl-PL" sz="2000" b="0" strike="noStrike" spc="-1">
                <a:solidFill>
                  <a:srgbClr val="000000"/>
                </a:solidFill>
                <a:latin typeface="Calibri"/>
              </a:rPr>
              <a:t>Piąty poziom</a:t>
            </a:r>
          </a:p>
        </p:txBody>
      </p:sp>
      <p:sp>
        <p:nvSpPr>
          <p:cNvPr id="43" name="PlaceHolder 3"/>
          <p:cNvSpPr>
            <a:spLocks noGrp="1"/>
          </p:cNvSpPr>
          <p:nvPr>
            <p:ph type="dt"/>
          </p:nvPr>
        </p:nvSpPr>
        <p:spPr>
          <a:xfrm>
            <a:off x="457200" y="6356520"/>
            <a:ext cx="2133360" cy="364680"/>
          </a:xfrm>
          <a:prstGeom prst="rect">
            <a:avLst/>
          </a:prstGeom>
        </p:spPr>
        <p:txBody>
          <a:bodyPr anchor="ctr">
            <a:noAutofit/>
          </a:bodyPr>
          <a:lstStyle/>
          <a:p>
            <a:pPr>
              <a:lnSpc>
                <a:spcPct val="100000"/>
              </a:lnSpc>
            </a:pPr>
            <a:fld id="{5F7CEC88-336B-477A-8020-413262C5FE23}" type="datetime">
              <a:rPr lang="pl-PL" sz="1200" b="0" strike="noStrike" spc="-1">
                <a:solidFill>
                  <a:srgbClr val="8B8B8B"/>
                </a:solidFill>
                <a:latin typeface="Calibri"/>
              </a:rPr>
              <a:t>30.09.2021</a:t>
            </a:fld>
            <a:endParaRPr lang="pl-PL" sz="1200" b="0" strike="noStrike" spc="-1">
              <a:latin typeface="Times New Roman"/>
            </a:endParaRPr>
          </a:p>
        </p:txBody>
      </p:sp>
      <p:sp>
        <p:nvSpPr>
          <p:cNvPr id="44" name="PlaceHolder 4"/>
          <p:cNvSpPr>
            <a:spLocks noGrp="1"/>
          </p:cNvSpPr>
          <p:nvPr>
            <p:ph type="ftr"/>
          </p:nvPr>
        </p:nvSpPr>
        <p:spPr>
          <a:xfrm>
            <a:off x="3124080" y="6356520"/>
            <a:ext cx="2895120" cy="364680"/>
          </a:xfrm>
          <a:prstGeom prst="rect">
            <a:avLst/>
          </a:prstGeom>
        </p:spPr>
        <p:txBody>
          <a:bodyPr anchor="ctr">
            <a:noAutofit/>
          </a:bodyPr>
          <a:lstStyle/>
          <a:p>
            <a:endParaRPr lang="pl-PL" sz="2400" b="0" strike="noStrike" spc="-1">
              <a:latin typeface="Times New Roman"/>
            </a:endParaRPr>
          </a:p>
        </p:txBody>
      </p:sp>
      <p:sp>
        <p:nvSpPr>
          <p:cNvPr id="45" name="PlaceHolder 5"/>
          <p:cNvSpPr>
            <a:spLocks noGrp="1"/>
          </p:cNvSpPr>
          <p:nvPr>
            <p:ph type="sldNum"/>
          </p:nvPr>
        </p:nvSpPr>
        <p:spPr>
          <a:xfrm>
            <a:off x="6553080" y="6356520"/>
            <a:ext cx="2133360" cy="364680"/>
          </a:xfrm>
          <a:prstGeom prst="rect">
            <a:avLst/>
          </a:prstGeom>
        </p:spPr>
        <p:txBody>
          <a:bodyPr anchor="ctr">
            <a:noAutofit/>
          </a:bodyPr>
          <a:lstStyle/>
          <a:p>
            <a:pPr algn="r">
              <a:lnSpc>
                <a:spcPct val="100000"/>
              </a:lnSpc>
            </a:pPr>
            <a:fld id="{34FAE223-6714-4C4E-94EE-A44D453A9762}" type="slidenum">
              <a:rPr lang="pl-PL" sz="1200" b="0" strike="noStrike" spc="-1">
                <a:solidFill>
                  <a:srgbClr val="8B8B8B"/>
                </a:solidFill>
                <a:latin typeface="Calibri"/>
              </a:rPr>
              <a:t>‹#›</a:t>
            </a:fld>
            <a:endParaRPr lang="pl-PL" sz="1200" b="0" strike="noStrike" spc="-1"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wm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3.wmf"/><Relationship Id="rId4" Type="http://schemas.openxmlformats.org/officeDocument/2006/relationships/image" Target="../media/image2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3.wmf"/><Relationship Id="rId4" Type="http://schemas.openxmlformats.org/officeDocument/2006/relationships/image" Target="../media/image2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wom.edu.pl/?page_id=349" TargetMode="Externa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3.wmf"/><Relationship Id="rId4" Type="http://schemas.openxmlformats.org/officeDocument/2006/relationships/image" Target="../media/image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.wmf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hyperlink" Target="https://wom.edu.pl/?page_id=16815" TargetMode="External"/><Relationship Id="rId3" Type="http://schemas.openxmlformats.org/officeDocument/2006/relationships/image" Target="../media/image2.png"/><Relationship Id="rId7" Type="http://schemas.openxmlformats.org/officeDocument/2006/relationships/hyperlink" Target="https://wom.edu.pl/?page_id=16149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3.xml"/><Relationship Id="rId6" Type="http://schemas.openxmlformats.org/officeDocument/2006/relationships/hyperlink" Target="https://wom.edu.pl/?page_id=16145" TargetMode="External"/><Relationship Id="rId5" Type="http://schemas.openxmlformats.org/officeDocument/2006/relationships/hyperlink" Target="https://wom.edu.pl/?page_id=18600" TargetMode="External"/><Relationship Id="rId10" Type="http://schemas.openxmlformats.org/officeDocument/2006/relationships/hyperlink" Target="https://wom.edu.pl/?page_id=16861" TargetMode="External"/><Relationship Id="rId4" Type="http://schemas.openxmlformats.org/officeDocument/2006/relationships/image" Target="../media/image3.wmf"/><Relationship Id="rId9" Type="http://schemas.openxmlformats.org/officeDocument/2006/relationships/hyperlink" Target="https://wom.edu.pl/?page_id=16936" TargetMode="Externa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.w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3.wmf"/><Relationship Id="rId4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3.wmf"/><Relationship Id="rId4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3.wmf"/><Relationship Id="rId4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3.wmf"/><Relationship Id="rId4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3.wm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3.wmf"/><Relationship Id="rId4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3.wmf"/><Relationship Id="rId4" Type="http://schemas.openxmlformats.org/officeDocument/2006/relationships/image" Target="../media/image29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3.wmf"/><Relationship Id="rId4" Type="http://schemas.openxmlformats.org/officeDocument/2006/relationships/image" Target="../media/image30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3.wmf"/><Relationship Id="rId4" Type="http://schemas.openxmlformats.org/officeDocument/2006/relationships/image" Target="../media/image3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wom.edu.pl/?page_id=16145" TargetMode="External"/><Relationship Id="rId2" Type="http://schemas.openxmlformats.org/officeDocument/2006/relationships/hyperlink" Target="https://wom.edu.pl/?page_id=18625" TargetMode="Externa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3.wmf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3.wm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3.wm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3.wm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3.wm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3.wmf"/><Relationship Id="rId4" Type="http://schemas.openxmlformats.org/officeDocument/2006/relationships/image" Target="../media/image1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3.wmf"/><Relationship Id="rId5" Type="http://schemas.openxmlformats.org/officeDocument/2006/relationships/image" Target="../media/image21.png"/><Relationship Id="rId4" Type="http://schemas.openxmlformats.org/officeDocument/2006/relationships/image" Target="../media/image2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Tytuł 1"/>
          <p:cNvSpPr txBox="1"/>
          <p:nvPr/>
        </p:nvSpPr>
        <p:spPr>
          <a:xfrm>
            <a:off x="683640" y="764640"/>
            <a:ext cx="7772040" cy="146952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rmAutofit/>
          </a:bodyPr>
          <a:lstStyle/>
          <a:p>
            <a:pPr algn="ctr">
              <a:lnSpc>
                <a:spcPct val="100000"/>
              </a:lnSpc>
            </a:pPr>
            <a:r>
              <a:rPr lang="pl-PL" sz="5400" b="1" strike="noStrike" spc="599">
                <a:solidFill>
                  <a:srgbClr val="002060"/>
                </a:solidFill>
                <a:latin typeface="Calibri"/>
              </a:rPr>
              <a:t>POWSTANIA  ŚLĄSKIE</a:t>
            </a:r>
            <a:endParaRPr lang="pl-PL" sz="54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3" name="Podtytuł 2"/>
          <p:cNvSpPr txBox="1"/>
          <p:nvPr/>
        </p:nvSpPr>
        <p:spPr>
          <a:xfrm>
            <a:off x="1403640" y="2709000"/>
            <a:ext cx="6400440" cy="3024000"/>
          </a:xfrm>
          <a:prstGeom prst="rect">
            <a:avLst/>
          </a:prstGeom>
          <a:noFill/>
          <a:ln w="0">
            <a:noFill/>
          </a:ln>
        </p:spPr>
        <p:txBody>
          <a:bodyPr>
            <a:normAutofit fontScale="92000" lnSpcReduction="10000"/>
          </a:bodyPr>
          <a:lstStyle/>
          <a:p>
            <a:pPr marL="457200" indent="-456840">
              <a:lnSpc>
                <a:spcPct val="100000"/>
              </a:lnSpc>
              <a:spcBef>
                <a:spcPts val="641"/>
              </a:spcBef>
              <a:buClr>
                <a:srgbClr val="002060"/>
              </a:buClr>
              <a:buFont typeface="Arial"/>
              <a:buChar char="-"/>
            </a:pPr>
            <a:r>
              <a:rPr lang="pl-PL" sz="3200" b="1" strike="noStrike" spc="-1">
                <a:solidFill>
                  <a:srgbClr val="002060"/>
                </a:solidFill>
                <a:latin typeface="Calibri"/>
              </a:rPr>
              <a:t>działania, inspiracje, materiały</a:t>
            </a:r>
            <a:endParaRPr lang="pl-PL" sz="3200" b="0" strike="noStrike" spc="-1">
              <a:latin typeface="Arial"/>
            </a:endParaRPr>
          </a:p>
          <a:p>
            <a:pPr algn="ctr">
              <a:lnSpc>
                <a:spcPct val="100000"/>
              </a:lnSpc>
              <a:spcBef>
                <a:spcPts val="641"/>
              </a:spcBef>
              <a:tabLst>
                <a:tab pos="0" algn="l"/>
              </a:tabLst>
            </a:pPr>
            <a:endParaRPr lang="pl-PL" sz="3200" b="0" strike="noStrike" spc="-1">
              <a:latin typeface="Arial"/>
            </a:endParaRPr>
          </a:p>
          <a:p>
            <a:pPr algn="ctr">
              <a:lnSpc>
                <a:spcPct val="100000"/>
              </a:lnSpc>
              <a:spcBef>
                <a:spcPts val="641"/>
              </a:spcBef>
              <a:tabLst>
                <a:tab pos="0" algn="l"/>
              </a:tabLst>
            </a:pPr>
            <a:endParaRPr lang="pl-PL" sz="3200" b="0" strike="noStrike" spc="-1">
              <a:latin typeface="Arial"/>
            </a:endParaRPr>
          </a:p>
          <a:p>
            <a:pPr algn="ctr">
              <a:lnSpc>
                <a:spcPct val="100000"/>
              </a:lnSpc>
              <a:spcBef>
                <a:spcPts val="641"/>
              </a:spcBef>
              <a:tabLst>
                <a:tab pos="0" algn="l"/>
              </a:tabLst>
            </a:pPr>
            <a:endParaRPr lang="pl-PL" sz="3200" b="0" strike="noStrike" spc="-1">
              <a:latin typeface="Arial"/>
            </a:endParaRPr>
          </a:p>
          <a:p>
            <a:pPr>
              <a:lnSpc>
                <a:spcPct val="100000"/>
              </a:lnSpc>
              <a:spcBef>
                <a:spcPts val="400"/>
              </a:spcBef>
              <a:tabLst>
                <a:tab pos="0" algn="l"/>
              </a:tabLst>
            </a:pPr>
            <a:r>
              <a:rPr lang="pl-PL" sz="2000" b="1" strike="noStrike" spc="-1">
                <a:solidFill>
                  <a:srgbClr val="002060"/>
                </a:solidFill>
                <a:latin typeface="Calibri"/>
              </a:rPr>
              <a:t>organizator: RODN i IP „WOM” w Rybniku</a:t>
            </a:r>
            <a:endParaRPr lang="pl-PL" sz="2000" b="0" strike="noStrike" spc="-1">
              <a:latin typeface="Arial"/>
            </a:endParaRPr>
          </a:p>
          <a:p>
            <a:pPr algn="ctr">
              <a:lnSpc>
                <a:spcPct val="100000"/>
              </a:lnSpc>
              <a:spcBef>
                <a:spcPts val="360"/>
              </a:spcBef>
              <a:tabLst>
                <a:tab pos="0" algn="l"/>
              </a:tabLst>
            </a:pPr>
            <a:endParaRPr lang="pl-PL" sz="2000" b="0" strike="noStrike" spc="-1">
              <a:latin typeface="Arial"/>
            </a:endParaRPr>
          </a:p>
          <a:p>
            <a:pPr algn="ctr">
              <a:lnSpc>
                <a:spcPct val="100000"/>
              </a:lnSpc>
              <a:spcBef>
                <a:spcPts val="360"/>
              </a:spcBef>
              <a:tabLst>
                <a:tab pos="0" algn="l"/>
              </a:tabLst>
            </a:pPr>
            <a:r>
              <a:rPr lang="pl-PL" sz="1800" b="1" strike="noStrike" spc="-1">
                <a:solidFill>
                  <a:srgbClr val="002060"/>
                </a:solidFill>
                <a:latin typeface="Calibri"/>
              </a:rPr>
              <a:t>www.wom.edu.pl</a:t>
            </a:r>
            <a:endParaRPr lang="pl-PL" sz="1800" b="0" strike="noStrike" spc="-1">
              <a:latin typeface="Arial"/>
            </a:endParaRPr>
          </a:p>
        </p:txBody>
      </p:sp>
      <p:pic>
        <p:nvPicPr>
          <p:cNvPr id="84" name="Obraz 15" descr="logo-slaskie-kolorowe"/>
          <p:cNvPicPr/>
          <p:nvPr/>
        </p:nvPicPr>
        <p:blipFill>
          <a:blip r:embed="rId2"/>
          <a:stretch/>
        </p:blipFill>
        <p:spPr>
          <a:xfrm>
            <a:off x="395640" y="5949360"/>
            <a:ext cx="2015640" cy="776520"/>
          </a:xfrm>
          <a:prstGeom prst="rect">
            <a:avLst/>
          </a:prstGeom>
          <a:ln w="0">
            <a:noFill/>
          </a:ln>
        </p:spPr>
      </p:pic>
      <p:pic>
        <p:nvPicPr>
          <p:cNvPr id="85" name="Picture 3"/>
          <p:cNvPicPr/>
          <p:nvPr/>
        </p:nvPicPr>
        <p:blipFill>
          <a:blip r:embed="rId3"/>
          <a:srcRect l="40207" r="25623"/>
          <a:stretch/>
        </p:blipFill>
        <p:spPr>
          <a:xfrm>
            <a:off x="3996000" y="5891760"/>
            <a:ext cx="1511640" cy="816480"/>
          </a:xfrm>
          <a:prstGeom prst="rect">
            <a:avLst/>
          </a:prstGeom>
          <a:ln w="0">
            <a:noFill/>
          </a:ln>
        </p:spPr>
      </p:pic>
      <p:pic>
        <p:nvPicPr>
          <p:cNvPr id="86" name="Obraz 85"/>
          <p:cNvPicPr/>
          <p:nvPr/>
        </p:nvPicPr>
        <p:blipFill>
          <a:blip r:embed="rId4"/>
          <a:stretch/>
        </p:blipFill>
        <p:spPr>
          <a:xfrm>
            <a:off x="7378560" y="5867280"/>
            <a:ext cx="1308240" cy="77472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Tytuł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rmAutofit/>
          </a:bodyPr>
          <a:lstStyle/>
          <a:p>
            <a:pPr algn="ctr">
              <a:lnSpc>
                <a:spcPct val="100000"/>
              </a:lnSpc>
            </a:pPr>
            <a:r>
              <a:rPr lang="pl-PL" sz="5400" b="1" strike="noStrike" spc="599">
                <a:solidFill>
                  <a:srgbClr val="002060"/>
                </a:solidFill>
                <a:latin typeface="Calibri"/>
              </a:rPr>
              <a:t>WYSTAWY</a:t>
            </a:r>
            <a:endParaRPr lang="pl-PL" sz="54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46" name="Symbol zastępczy zawartości 2"/>
          <p:cNvSpPr txBox="1"/>
          <p:nvPr/>
        </p:nvSpPr>
        <p:spPr>
          <a:xfrm>
            <a:off x="457200" y="1412640"/>
            <a:ext cx="8229240" cy="4713120"/>
          </a:xfrm>
          <a:prstGeom prst="rect">
            <a:avLst/>
          </a:prstGeom>
          <a:noFill/>
          <a:ln w="0">
            <a:noFill/>
          </a:ln>
        </p:spPr>
        <p:txBody>
          <a:bodyPr>
            <a:normAutofit/>
          </a:bodyPr>
          <a:lstStyle/>
          <a:p>
            <a:pPr algn="just">
              <a:lnSpc>
                <a:spcPct val="100000"/>
              </a:lnSpc>
              <a:spcBef>
                <a:spcPts val="320"/>
              </a:spcBef>
              <a:tabLst>
                <a:tab pos="0" algn="l"/>
              </a:tabLst>
            </a:pPr>
            <a:r>
              <a:rPr lang="pl-PL" sz="1600" b="1" strike="noStrike" spc="-1">
                <a:solidFill>
                  <a:srgbClr val="002060"/>
                </a:solidFill>
                <a:latin typeface="Calibri"/>
              </a:rPr>
              <a:t>Wystawa w Pedagogicznej Bibliotece Wojewódzkiej w Rybniku. Prace plastyczne są efektem konkursu zorganizowanego przez NSZZ Solidarność Pracowników Oświaty w Rybniku.</a:t>
            </a:r>
            <a:endParaRPr lang="pl-PL" sz="1600" b="0" strike="noStrike" spc="-1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147" name="Obraz 15" descr="logo-slaskie-kolorowe"/>
          <p:cNvPicPr/>
          <p:nvPr/>
        </p:nvPicPr>
        <p:blipFill>
          <a:blip r:embed="rId2"/>
          <a:stretch/>
        </p:blipFill>
        <p:spPr>
          <a:xfrm>
            <a:off x="395640" y="5949360"/>
            <a:ext cx="2015640" cy="776520"/>
          </a:xfrm>
          <a:prstGeom prst="rect">
            <a:avLst/>
          </a:prstGeom>
          <a:ln w="0">
            <a:noFill/>
          </a:ln>
        </p:spPr>
      </p:pic>
      <p:pic>
        <p:nvPicPr>
          <p:cNvPr id="148" name="Picture 3"/>
          <p:cNvPicPr/>
          <p:nvPr/>
        </p:nvPicPr>
        <p:blipFill>
          <a:blip r:embed="rId3"/>
          <a:srcRect l="40207" r="25623"/>
          <a:stretch/>
        </p:blipFill>
        <p:spPr>
          <a:xfrm>
            <a:off x="3996000" y="5891760"/>
            <a:ext cx="1511640" cy="816480"/>
          </a:xfrm>
          <a:prstGeom prst="rect">
            <a:avLst/>
          </a:prstGeom>
          <a:ln w="0">
            <a:noFill/>
          </a:ln>
        </p:spPr>
      </p:pic>
      <p:pic>
        <p:nvPicPr>
          <p:cNvPr id="149" name="Picture 22"/>
          <p:cNvPicPr/>
          <p:nvPr/>
        </p:nvPicPr>
        <p:blipFill>
          <a:blip r:embed="rId4"/>
          <a:stretch/>
        </p:blipFill>
        <p:spPr>
          <a:xfrm>
            <a:off x="1500480" y="1989000"/>
            <a:ext cx="6319800" cy="3816000"/>
          </a:xfrm>
          <a:prstGeom prst="rect">
            <a:avLst/>
          </a:prstGeom>
          <a:ln w="0">
            <a:noFill/>
          </a:ln>
          <a:effectLst>
            <a:outerShdw blurRad="291960" dist="139498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50" name="Obraz 149"/>
          <p:cNvPicPr/>
          <p:nvPr/>
        </p:nvPicPr>
        <p:blipFill>
          <a:blip r:embed="rId5"/>
          <a:stretch/>
        </p:blipFill>
        <p:spPr>
          <a:xfrm>
            <a:off x="7378560" y="5867280"/>
            <a:ext cx="1308240" cy="77472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Symbol zastępczy zawartości 2"/>
          <p:cNvSpPr txBox="1"/>
          <p:nvPr/>
        </p:nvSpPr>
        <p:spPr>
          <a:xfrm>
            <a:off x="456480" y="188640"/>
            <a:ext cx="8229240" cy="4525560"/>
          </a:xfrm>
          <a:prstGeom prst="rect">
            <a:avLst/>
          </a:prstGeom>
          <a:noFill/>
          <a:ln w="0">
            <a:noFill/>
          </a:ln>
        </p:spPr>
        <p:txBody>
          <a:bodyPr>
            <a:normAutofit/>
          </a:bodyPr>
          <a:lstStyle/>
          <a:p>
            <a:pPr algn="just">
              <a:lnSpc>
                <a:spcPct val="100000"/>
              </a:lnSpc>
              <a:spcBef>
                <a:spcPts val="479"/>
              </a:spcBef>
              <a:tabLst>
                <a:tab pos="0" algn="l"/>
              </a:tabLst>
            </a:pPr>
            <a:r>
              <a:rPr lang="pl-PL" sz="2400" b="1" strike="noStrike" spc="-1">
                <a:solidFill>
                  <a:srgbClr val="002060"/>
                </a:solidFill>
                <a:latin typeface="Calibri"/>
              </a:rPr>
              <a:t>Materiały z IPN w Katowicach inspiracją do zaproszenia nauczycieli do opracowania scenariuszy zajęć z dziećmi.</a:t>
            </a:r>
            <a:endParaRPr lang="pl-PL" sz="2400" b="0" strike="noStrike" spc="-1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152" name="Obraz 15" descr="logo-slaskie-kolorowe"/>
          <p:cNvPicPr/>
          <p:nvPr/>
        </p:nvPicPr>
        <p:blipFill>
          <a:blip r:embed="rId2"/>
          <a:stretch/>
        </p:blipFill>
        <p:spPr>
          <a:xfrm>
            <a:off x="395640" y="5949360"/>
            <a:ext cx="2015640" cy="776520"/>
          </a:xfrm>
          <a:prstGeom prst="rect">
            <a:avLst/>
          </a:prstGeom>
          <a:ln w="0">
            <a:noFill/>
          </a:ln>
        </p:spPr>
      </p:pic>
      <p:pic>
        <p:nvPicPr>
          <p:cNvPr id="153" name="Picture 3"/>
          <p:cNvPicPr/>
          <p:nvPr/>
        </p:nvPicPr>
        <p:blipFill>
          <a:blip r:embed="rId3"/>
          <a:srcRect l="40207" r="25623"/>
          <a:stretch/>
        </p:blipFill>
        <p:spPr>
          <a:xfrm>
            <a:off x="3996000" y="5891760"/>
            <a:ext cx="1511640" cy="816480"/>
          </a:xfrm>
          <a:prstGeom prst="rect">
            <a:avLst/>
          </a:prstGeom>
          <a:ln w="0">
            <a:noFill/>
          </a:ln>
        </p:spPr>
      </p:pic>
      <p:pic>
        <p:nvPicPr>
          <p:cNvPr id="154" name="Picture 39"/>
          <p:cNvPicPr/>
          <p:nvPr/>
        </p:nvPicPr>
        <p:blipFill>
          <a:blip r:embed="rId4"/>
          <a:srcRect t="6559" b="13879"/>
          <a:stretch/>
        </p:blipFill>
        <p:spPr>
          <a:xfrm>
            <a:off x="757800" y="1124640"/>
            <a:ext cx="7630200" cy="4552560"/>
          </a:xfrm>
          <a:prstGeom prst="rect">
            <a:avLst/>
          </a:prstGeom>
          <a:ln w="0">
            <a:noFill/>
          </a:ln>
        </p:spPr>
      </p:pic>
      <p:pic>
        <p:nvPicPr>
          <p:cNvPr id="155" name="Obraz 154"/>
          <p:cNvPicPr/>
          <p:nvPr/>
        </p:nvPicPr>
        <p:blipFill>
          <a:blip r:embed="rId5"/>
          <a:stretch/>
        </p:blipFill>
        <p:spPr>
          <a:xfrm>
            <a:off x="7378560" y="5867280"/>
            <a:ext cx="1308240" cy="77472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Tytuł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rmAutofit/>
          </a:bodyPr>
          <a:lstStyle/>
          <a:p>
            <a:pPr algn="ctr">
              <a:lnSpc>
                <a:spcPct val="100000"/>
              </a:lnSpc>
            </a:pPr>
            <a:r>
              <a:rPr lang="pl-PL" sz="5400" b="1" strike="noStrike" spc="599">
                <a:solidFill>
                  <a:srgbClr val="002060"/>
                </a:solidFill>
                <a:latin typeface="Calibri"/>
              </a:rPr>
              <a:t>SCENARIUSZE  ZAJĘĆ</a:t>
            </a:r>
            <a:endParaRPr lang="pl-PL" sz="54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57" name="Symbol zastępczy zawartości 2"/>
          <p:cNvSpPr txBox="1"/>
          <p:nvPr/>
        </p:nvSpPr>
        <p:spPr>
          <a:xfrm>
            <a:off x="457200" y="1600200"/>
            <a:ext cx="8229240" cy="4525560"/>
          </a:xfrm>
          <a:prstGeom prst="rect">
            <a:avLst/>
          </a:prstGeom>
          <a:noFill/>
          <a:ln w="0">
            <a:noFill/>
          </a:ln>
        </p:spPr>
        <p:txBody>
          <a:bodyPr>
            <a:normAutofit/>
          </a:bodyPr>
          <a:lstStyle/>
          <a:p>
            <a:pPr algn="just">
              <a:lnSpc>
                <a:spcPct val="100000"/>
              </a:lnSpc>
              <a:spcBef>
                <a:spcPts val="641"/>
              </a:spcBef>
              <a:tabLst>
                <a:tab pos="0" algn="l"/>
              </a:tabLst>
            </a:pPr>
            <a:r>
              <a:rPr lang="pl-PL" sz="3200" b="1" strike="noStrike" spc="-1" dirty="0">
                <a:solidFill>
                  <a:srgbClr val="002060"/>
                </a:solidFill>
                <a:latin typeface="Calibri"/>
              </a:rPr>
              <a:t>Scenariusze  zajęć z uczniami opracowane </a:t>
            </a:r>
            <a:endParaRPr lang="pl-PL" sz="3200" b="0" strike="noStrike" spc="-1" dirty="0">
              <a:solidFill>
                <a:srgbClr val="000000"/>
              </a:solidFill>
              <a:latin typeface="Calibri"/>
            </a:endParaRPr>
          </a:p>
          <a:p>
            <a:pPr algn="just">
              <a:lnSpc>
                <a:spcPct val="100000"/>
              </a:lnSpc>
              <a:spcBef>
                <a:spcPts val="641"/>
              </a:spcBef>
              <a:tabLst>
                <a:tab pos="0" algn="l"/>
              </a:tabLst>
            </a:pPr>
            <a:r>
              <a:rPr lang="pl-PL" sz="3200" b="1" strike="noStrike" spc="-1" dirty="0">
                <a:solidFill>
                  <a:srgbClr val="002060"/>
                </a:solidFill>
                <a:latin typeface="Calibri"/>
              </a:rPr>
              <a:t>z wykorzystaniem materiałów z IPN.</a:t>
            </a:r>
            <a:endParaRPr lang="pl-PL" sz="3200" b="0" strike="noStrike" spc="-1" dirty="0">
              <a:solidFill>
                <a:srgbClr val="000000"/>
              </a:solidFill>
              <a:latin typeface="Calibri"/>
            </a:endParaRPr>
          </a:p>
          <a:p>
            <a:pPr algn="just">
              <a:lnSpc>
                <a:spcPct val="100000"/>
              </a:lnSpc>
              <a:spcBef>
                <a:spcPts val="479"/>
              </a:spcBef>
              <a:tabLst>
                <a:tab pos="0" algn="l"/>
              </a:tabLst>
            </a:pPr>
            <a:endParaRPr lang="pl-PL" sz="3200" b="0" strike="noStrike" spc="-1" dirty="0">
              <a:solidFill>
                <a:srgbClr val="000000"/>
              </a:solidFill>
              <a:latin typeface="Calibri"/>
            </a:endParaRPr>
          </a:p>
          <a:p>
            <a:pPr algn="just">
              <a:lnSpc>
                <a:spcPct val="100000"/>
              </a:lnSpc>
              <a:spcBef>
                <a:spcPts val="479"/>
              </a:spcBef>
              <a:tabLst>
                <a:tab pos="0" algn="l"/>
              </a:tabLst>
            </a:pPr>
            <a:r>
              <a:rPr lang="pl-PL" sz="2400" b="1" strike="noStrike" spc="-1" dirty="0">
                <a:solidFill>
                  <a:srgbClr val="C00000"/>
                </a:solidFill>
                <a:latin typeface="Calibri"/>
              </a:rPr>
              <a:t>„ Gra miejska – Stulecie III Powstania Śląskiego  Radlin – nasza mała ojczyzna ” </a:t>
            </a:r>
            <a:r>
              <a:rPr lang="pl-PL" sz="2400" b="1" i="1" strike="noStrike" spc="-1" dirty="0">
                <a:solidFill>
                  <a:srgbClr val="C00000"/>
                </a:solidFill>
                <a:latin typeface="Calibri"/>
              </a:rPr>
              <a:t>(oprac. Małgorzata Konsek – doradca metodyczny „WOM” w Rybniku)</a:t>
            </a:r>
            <a:endParaRPr lang="pl-PL" sz="2400" b="0" strike="noStrike" spc="-1" dirty="0">
              <a:solidFill>
                <a:srgbClr val="000000"/>
              </a:solidFill>
              <a:latin typeface="Calibri"/>
            </a:endParaRPr>
          </a:p>
          <a:p>
            <a:pPr algn="just">
              <a:lnSpc>
                <a:spcPct val="100000"/>
              </a:lnSpc>
              <a:spcBef>
                <a:spcPts val="641"/>
              </a:spcBef>
              <a:tabLst>
                <a:tab pos="0" algn="l"/>
              </a:tabLst>
            </a:pPr>
            <a:endParaRPr lang="pl-PL" sz="2400" b="0" strike="noStrike" spc="-1" dirty="0">
              <a:solidFill>
                <a:srgbClr val="000000"/>
              </a:solidFill>
              <a:latin typeface="Calibri"/>
            </a:endParaRPr>
          </a:p>
          <a:p>
            <a:pPr algn="ctr">
              <a:lnSpc>
                <a:spcPct val="100000"/>
              </a:lnSpc>
              <a:spcBef>
                <a:spcPts val="400"/>
              </a:spcBef>
              <a:tabLst>
                <a:tab pos="0" algn="l"/>
              </a:tabLst>
            </a:pPr>
            <a:r>
              <a:rPr lang="pl-PL" sz="2000" b="1" i="1" strike="noStrike" spc="-1" dirty="0">
                <a:solidFill>
                  <a:srgbClr val="002060"/>
                </a:solidFill>
                <a:latin typeface="Calibri"/>
              </a:rPr>
              <a:t>Materiał opublikowany w kwartalniku „Dialog edukacyjny” nr </a:t>
            </a:r>
            <a:r>
              <a:rPr lang="pl-PL" sz="2000" b="1" i="1" strike="noStrike" spc="-1" dirty="0" smtClean="0">
                <a:solidFill>
                  <a:srgbClr val="002060"/>
                </a:solidFill>
                <a:latin typeface="Calibri"/>
              </a:rPr>
              <a:t>1/2021</a:t>
            </a:r>
          </a:p>
          <a:p>
            <a:pPr algn="ctr">
              <a:lnSpc>
                <a:spcPct val="100000"/>
              </a:lnSpc>
              <a:spcBef>
                <a:spcPts val="400"/>
              </a:spcBef>
              <a:tabLst>
                <a:tab pos="0" algn="l"/>
              </a:tabLst>
            </a:pPr>
            <a:r>
              <a:rPr lang="pl-PL" sz="2000" b="1" i="1" spc="-1" smtClean="0">
                <a:solidFill>
                  <a:srgbClr val="002060"/>
                </a:solidFill>
                <a:latin typeface="Calibri"/>
                <a:hlinkClick r:id="rId2"/>
              </a:rPr>
              <a:t>https://wom.edu.pl/?page_id=349</a:t>
            </a:r>
            <a:endParaRPr lang="pl-PL" sz="2000" b="1" i="1" spc="-1" smtClean="0">
              <a:solidFill>
                <a:srgbClr val="002060"/>
              </a:solidFill>
              <a:latin typeface="Calibri"/>
            </a:endParaRPr>
          </a:p>
          <a:p>
            <a:pPr algn="ctr">
              <a:lnSpc>
                <a:spcPct val="100000"/>
              </a:lnSpc>
              <a:spcBef>
                <a:spcPts val="400"/>
              </a:spcBef>
              <a:tabLst>
                <a:tab pos="0" algn="l"/>
              </a:tabLst>
            </a:pPr>
            <a:endParaRPr lang="pl-PL" sz="2000" b="1" i="1" spc="-1">
              <a:solidFill>
                <a:srgbClr val="002060"/>
              </a:solidFill>
              <a:latin typeface="Calibri"/>
            </a:endParaRPr>
          </a:p>
          <a:p>
            <a:pPr algn="ctr">
              <a:lnSpc>
                <a:spcPct val="100000"/>
              </a:lnSpc>
              <a:spcBef>
                <a:spcPts val="400"/>
              </a:spcBef>
              <a:tabLst>
                <a:tab pos="0" algn="l"/>
              </a:tabLst>
            </a:pPr>
            <a:endParaRPr lang="pl-PL" sz="2000" b="0" strike="noStrike" spc="-1" dirty="0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158" name="Obraz 15" descr="logo-slaskie-kolorowe"/>
          <p:cNvPicPr/>
          <p:nvPr/>
        </p:nvPicPr>
        <p:blipFill>
          <a:blip r:embed="rId3"/>
          <a:stretch/>
        </p:blipFill>
        <p:spPr>
          <a:xfrm>
            <a:off x="395640" y="5949360"/>
            <a:ext cx="2015640" cy="776520"/>
          </a:xfrm>
          <a:prstGeom prst="rect">
            <a:avLst/>
          </a:prstGeom>
          <a:ln w="0">
            <a:noFill/>
          </a:ln>
        </p:spPr>
      </p:pic>
      <p:pic>
        <p:nvPicPr>
          <p:cNvPr id="159" name="Picture 3"/>
          <p:cNvPicPr/>
          <p:nvPr/>
        </p:nvPicPr>
        <p:blipFill>
          <a:blip r:embed="rId4"/>
          <a:srcRect l="40207" r="25623"/>
          <a:stretch/>
        </p:blipFill>
        <p:spPr>
          <a:xfrm>
            <a:off x="3996000" y="5891760"/>
            <a:ext cx="1511640" cy="816480"/>
          </a:xfrm>
          <a:prstGeom prst="rect">
            <a:avLst/>
          </a:prstGeom>
          <a:ln w="0">
            <a:noFill/>
          </a:ln>
        </p:spPr>
      </p:pic>
      <p:pic>
        <p:nvPicPr>
          <p:cNvPr id="160" name="Obraz 159"/>
          <p:cNvPicPr/>
          <p:nvPr/>
        </p:nvPicPr>
        <p:blipFill>
          <a:blip r:embed="rId5"/>
          <a:stretch/>
        </p:blipFill>
        <p:spPr>
          <a:xfrm>
            <a:off x="7378560" y="5867280"/>
            <a:ext cx="1308240" cy="77472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Tytuł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rmAutofit/>
          </a:bodyPr>
          <a:lstStyle/>
          <a:p>
            <a:pPr algn="ctr">
              <a:lnSpc>
                <a:spcPct val="100000"/>
              </a:lnSpc>
            </a:pPr>
            <a:r>
              <a:rPr lang="pl-PL" sz="5400" b="1" strike="noStrike" spc="599">
                <a:solidFill>
                  <a:srgbClr val="002060"/>
                </a:solidFill>
                <a:latin typeface="Calibri"/>
              </a:rPr>
              <a:t>SCENARIUSZE  ZAJĘĆ</a:t>
            </a:r>
            <a:endParaRPr lang="pl-PL" sz="54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62" name="Symbol zastępczy zawartości 2"/>
          <p:cNvSpPr txBox="1"/>
          <p:nvPr/>
        </p:nvSpPr>
        <p:spPr>
          <a:xfrm>
            <a:off x="457200" y="1600200"/>
            <a:ext cx="8229240" cy="4525560"/>
          </a:xfrm>
          <a:prstGeom prst="rect">
            <a:avLst/>
          </a:prstGeom>
          <a:noFill/>
          <a:ln w="0">
            <a:noFill/>
          </a:ln>
        </p:spPr>
        <p:txBody>
          <a:bodyPr>
            <a:normAutofit/>
          </a:bodyPr>
          <a:lstStyle/>
          <a:p>
            <a:pPr algn="just">
              <a:lnSpc>
                <a:spcPct val="100000"/>
              </a:lnSpc>
              <a:spcBef>
                <a:spcPts val="641"/>
              </a:spcBef>
              <a:tabLst>
                <a:tab pos="0" algn="l"/>
              </a:tabLst>
            </a:pPr>
            <a:r>
              <a:rPr lang="pl-PL" sz="3200" b="1" strike="noStrike" spc="-1" dirty="0">
                <a:solidFill>
                  <a:srgbClr val="002060"/>
                </a:solidFill>
                <a:latin typeface="Calibri"/>
              </a:rPr>
              <a:t>Scenariusze  zajęć z uczniami opracowane </a:t>
            </a:r>
            <a:endParaRPr lang="pl-PL" sz="3200" b="0" strike="noStrike" spc="-1" dirty="0">
              <a:solidFill>
                <a:srgbClr val="000000"/>
              </a:solidFill>
              <a:latin typeface="Calibri"/>
            </a:endParaRPr>
          </a:p>
          <a:p>
            <a:pPr algn="just">
              <a:lnSpc>
                <a:spcPct val="100000"/>
              </a:lnSpc>
              <a:spcBef>
                <a:spcPts val="641"/>
              </a:spcBef>
              <a:tabLst>
                <a:tab pos="0" algn="l"/>
              </a:tabLst>
            </a:pPr>
            <a:r>
              <a:rPr lang="pl-PL" sz="3200" b="1" strike="noStrike" spc="-1" dirty="0">
                <a:solidFill>
                  <a:srgbClr val="002060"/>
                </a:solidFill>
                <a:latin typeface="Calibri"/>
              </a:rPr>
              <a:t>z wykorzystaniem materiałów z IPN.</a:t>
            </a:r>
            <a:endParaRPr lang="pl-PL" sz="3200" b="0" strike="noStrike" spc="-1" dirty="0">
              <a:solidFill>
                <a:srgbClr val="000000"/>
              </a:solidFill>
              <a:latin typeface="Calibri"/>
            </a:endParaRPr>
          </a:p>
          <a:p>
            <a:pPr algn="just">
              <a:lnSpc>
                <a:spcPct val="100000"/>
              </a:lnSpc>
              <a:spcBef>
                <a:spcPts val="641"/>
              </a:spcBef>
              <a:tabLst>
                <a:tab pos="0" algn="l"/>
              </a:tabLst>
            </a:pPr>
            <a:endParaRPr lang="pl-PL" sz="3200" b="0" strike="noStrike" spc="-1" dirty="0">
              <a:solidFill>
                <a:srgbClr val="000000"/>
              </a:solidFill>
              <a:latin typeface="Calibri"/>
            </a:endParaRPr>
          </a:p>
          <a:p>
            <a:pPr algn="just">
              <a:lnSpc>
                <a:spcPct val="100000"/>
              </a:lnSpc>
              <a:spcBef>
                <a:spcPts val="479"/>
              </a:spcBef>
              <a:tabLst>
                <a:tab pos="0" algn="l"/>
              </a:tabLst>
            </a:pPr>
            <a:r>
              <a:rPr lang="pl-PL" sz="2400" b="1" strike="noStrike" spc="-1" dirty="0">
                <a:solidFill>
                  <a:srgbClr val="C00000"/>
                </a:solidFill>
                <a:latin typeface="Calibri"/>
              </a:rPr>
              <a:t>„ Pamiętamy o Powstaniach Śląskich” </a:t>
            </a:r>
            <a:r>
              <a:rPr lang="pl-PL" sz="2400" b="1" i="1" strike="noStrike" spc="-1" dirty="0">
                <a:solidFill>
                  <a:srgbClr val="C00000"/>
                </a:solidFill>
                <a:latin typeface="Calibri"/>
              </a:rPr>
              <a:t>(oprac. Anna Laskowska – nauczyciel SP im. Powstańców Śląskich w Skrzyszowie)</a:t>
            </a:r>
            <a:endParaRPr lang="pl-PL" sz="2400" b="0" strike="noStrike" spc="-1" dirty="0">
              <a:solidFill>
                <a:srgbClr val="000000"/>
              </a:solidFill>
              <a:latin typeface="Calibri"/>
            </a:endParaRPr>
          </a:p>
          <a:p>
            <a:pPr algn="just">
              <a:lnSpc>
                <a:spcPct val="100000"/>
              </a:lnSpc>
              <a:spcBef>
                <a:spcPts val="641"/>
              </a:spcBef>
              <a:tabLst>
                <a:tab pos="0" algn="l"/>
              </a:tabLst>
            </a:pPr>
            <a:endParaRPr lang="pl-PL" sz="2400" b="0" strike="noStrike" spc="-1" dirty="0">
              <a:solidFill>
                <a:srgbClr val="000000"/>
              </a:solidFill>
              <a:latin typeface="Calibri"/>
            </a:endParaRPr>
          </a:p>
          <a:p>
            <a:pPr algn="ctr">
              <a:lnSpc>
                <a:spcPct val="100000"/>
              </a:lnSpc>
              <a:spcBef>
                <a:spcPts val="400"/>
              </a:spcBef>
              <a:tabLst>
                <a:tab pos="0" algn="l"/>
              </a:tabLst>
            </a:pPr>
            <a:r>
              <a:rPr lang="pl-PL" sz="2000" b="1" i="1" strike="noStrike" spc="-1" dirty="0">
                <a:solidFill>
                  <a:srgbClr val="002060"/>
                </a:solidFill>
                <a:latin typeface="Calibri"/>
              </a:rPr>
              <a:t>Materiał opublikowany w kwartalniku „Dialog edukacyjny” nr </a:t>
            </a:r>
            <a:r>
              <a:rPr lang="pl-PL" sz="2000" b="1" i="1" strike="noStrike" spc="-1" dirty="0" smtClean="0">
                <a:solidFill>
                  <a:srgbClr val="002060"/>
                </a:solidFill>
                <a:latin typeface="Calibri"/>
              </a:rPr>
              <a:t>2/2021</a:t>
            </a:r>
          </a:p>
          <a:p>
            <a:pPr algn="ctr">
              <a:lnSpc>
                <a:spcPct val="100000"/>
              </a:lnSpc>
              <a:spcBef>
                <a:spcPts val="400"/>
              </a:spcBef>
              <a:tabLst>
                <a:tab pos="0" algn="l"/>
              </a:tabLst>
            </a:pPr>
            <a:endParaRPr lang="pl-PL" sz="2000" b="1" i="1" spc="-1" dirty="0">
              <a:solidFill>
                <a:srgbClr val="002060"/>
              </a:solidFill>
              <a:latin typeface="Calibri"/>
            </a:endParaRPr>
          </a:p>
          <a:p>
            <a:pPr algn="ctr">
              <a:lnSpc>
                <a:spcPct val="100000"/>
              </a:lnSpc>
              <a:spcBef>
                <a:spcPts val="400"/>
              </a:spcBef>
              <a:tabLst>
                <a:tab pos="0" algn="l"/>
              </a:tabLst>
            </a:pPr>
            <a:endParaRPr lang="pl-PL" sz="2000" b="0" strike="noStrike" spc="-1" dirty="0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163" name="Obraz 15" descr="logo-slaskie-kolorowe"/>
          <p:cNvPicPr/>
          <p:nvPr/>
        </p:nvPicPr>
        <p:blipFill>
          <a:blip r:embed="rId2"/>
          <a:stretch/>
        </p:blipFill>
        <p:spPr>
          <a:xfrm>
            <a:off x="395640" y="5949360"/>
            <a:ext cx="2015640" cy="776520"/>
          </a:xfrm>
          <a:prstGeom prst="rect">
            <a:avLst/>
          </a:prstGeom>
          <a:ln w="0">
            <a:noFill/>
          </a:ln>
        </p:spPr>
      </p:pic>
      <p:pic>
        <p:nvPicPr>
          <p:cNvPr id="164" name="Picture 3"/>
          <p:cNvPicPr/>
          <p:nvPr/>
        </p:nvPicPr>
        <p:blipFill>
          <a:blip r:embed="rId3"/>
          <a:srcRect l="40207" r="25623"/>
          <a:stretch/>
        </p:blipFill>
        <p:spPr>
          <a:xfrm>
            <a:off x="3996000" y="5891760"/>
            <a:ext cx="1511640" cy="816480"/>
          </a:xfrm>
          <a:prstGeom prst="rect">
            <a:avLst/>
          </a:prstGeom>
          <a:ln w="0">
            <a:noFill/>
          </a:ln>
        </p:spPr>
      </p:pic>
      <p:pic>
        <p:nvPicPr>
          <p:cNvPr id="165" name="Obraz 164"/>
          <p:cNvPicPr/>
          <p:nvPr/>
        </p:nvPicPr>
        <p:blipFill>
          <a:blip r:embed="rId4"/>
          <a:stretch/>
        </p:blipFill>
        <p:spPr>
          <a:xfrm>
            <a:off x="7378560" y="5867280"/>
            <a:ext cx="1308240" cy="77472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Tytuł 1_0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rmAutofit fontScale="78500" lnSpcReduction="10000"/>
          </a:bodyPr>
          <a:lstStyle/>
          <a:p>
            <a:pPr algn="ctr">
              <a:lnSpc>
                <a:spcPct val="100000"/>
              </a:lnSpc>
            </a:pPr>
            <a:r>
              <a:rPr lang="pl-PL" sz="5400" b="1" strike="noStrike" spc="599">
                <a:solidFill>
                  <a:srgbClr val="002060"/>
                </a:solidFill>
                <a:latin typeface="Calibri"/>
              </a:rPr>
              <a:t>MATERIAŁY  DLA NAUCZYCIELI</a:t>
            </a:r>
            <a:endParaRPr lang="pl-PL" sz="54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67" name="Symbol zastępczy zawartości 2_0"/>
          <p:cNvSpPr txBox="1"/>
          <p:nvPr/>
        </p:nvSpPr>
        <p:spPr>
          <a:xfrm>
            <a:off x="457200" y="1600200"/>
            <a:ext cx="8229240" cy="4525560"/>
          </a:xfrm>
          <a:prstGeom prst="rect">
            <a:avLst/>
          </a:prstGeom>
          <a:noFill/>
          <a:ln w="0">
            <a:noFill/>
          </a:ln>
        </p:spPr>
        <p:txBody>
          <a:bodyPr>
            <a:normAutofit/>
          </a:bodyPr>
          <a:lstStyle/>
          <a:p>
            <a:pPr algn="just">
              <a:lnSpc>
                <a:spcPct val="100000"/>
              </a:lnSpc>
              <a:spcBef>
                <a:spcPts val="641"/>
              </a:spcBef>
              <a:tabLst>
                <a:tab pos="0" algn="l"/>
              </a:tabLst>
            </a:pPr>
            <a:endParaRPr lang="pl-PL" sz="3200" b="0" strike="noStrike" spc="-1">
              <a:solidFill>
                <a:srgbClr val="000000"/>
              </a:solidFill>
              <a:latin typeface="Calibri"/>
            </a:endParaRPr>
          </a:p>
          <a:p>
            <a:pPr algn="just">
              <a:lnSpc>
                <a:spcPct val="100000"/>
              </a:lnSpc>
              <a:spcBef>
                <a:spcPts val="641"/>
              </a:spcBef>
              <a:tabLst>
                <a:tab pos="0" algn="l"/>
              </a:tabLst>
            </a:pPr>
            <a:endParaRPr lang="pl-PL" sz="3200" b="0" strike="noStrike" spc="-1">
              <a:solidFill>
                <a:srgbClr val="000000"/>
              </a:solidFill>
              <a:latin typeface="Calibri"/>
            </a:endParaRPr>
          </a:p>
          <a:p>
            <a:pPr algn="just">
              <a:lnSpc>
                <a:spcPct val="100000"/>
              </a:lnSpc>
              <a:spcBef>
                <a:spcPts val="641"/>
              </a:spcBef>
              <a:tabLst>
                <a:tab pos="0" algn="l"/>
              </a:tabLst>
            </a:pPr>
            <a:endParaRPr lang="pl-PL" sz="3200" b="0" strike="noStrike" spc="-1">
              <a:solidFill>
                <a:srgbClr val="000000"/>
              </a:solidFill>
              <a:latin typeface="Calibri"/>
            </a:endParaRPr>
          </a:p>
          <a:p>
            <a:pPr algn="just">
              <a:lnSpc>
                <a:spcPct val="100000"/>
              </a:lnSpc>
              <a:spcBef>
                <a:spcPts val="479"/>
              </a:spcBef>
              <a:tabLst>
                <a:tab pos="0" algn="l"/>
              </a:tabLst>
            </a:pPr>
            <a:endParaRPr lang="pl-PL" sz="3200" b="0" strike="noStrike" spc="-1">
              <a:solidFill>
                <a:srgbClr val="000000"/>
              </a:solidFill>
              <a:latin typeface="Calibri"/>
            </a:endParaRPr>
          </a:p>
          <a:p>
            <a:pPr algn="just">
              <a:lnSpc>
                <a:spcPct val="100000"/>
              </a:lnSpc>
              <a:spcBef>
                <a:spcPts val="641"/>
              </a:spcBef>
              <a:tabLst>
                <a:tab pos="0" algn="l"/>
              </a:tabLst>
            </a:pPr>
            <a:endParaRPr lang="pl-PL" sz="3200" b="0" strike="noStrike" spc="-1">
              <a:solidFill>
                <a:srgbClr val="000000"/>
              </a:solidFill>
              <a:latin typeface="Calibri"/>
            </a:endParaRPr>
          </a:p>
          <a:p>
            <a:pPr algn="ctr">
              <a:lnSpc>
                <a:spcPct val="100000"/>
              </a:lnSpc>
              <a:spcBef>
                <a:spcPts val="400"/>
              </a:spcBef>
              <a:tabLst>
                <a:tab pos="0" algn="l"/>
              </a:tabLst>
            </a:pPr>
            <a:endParaRPr lang="pl-PL" sz="3200" b="0" strike="noStrike" spc="-1">
              <a:solidFill>
                <a:srgbClr val="000000"/>
              </a:solidFill>
              <a:latin typeface="Calibri"/>
            </a:endParaRPr>
          </a:p>
          <a:p>
            <a:pPr algn="ctr">
              <a:lnSpc>
                <a:spcPct val="100000"/>
              </a:lnSpc>
              <a:spcBef>
                <a:spcPts val="400"/>
              </a:spcBef>
              <a:tabLst>
                <a:tab pos="0" algn="l"/>
              </a:tabLst>
            </a:pPr>
            <a:endParaRPr lang="pl-PL" sz="3200" b="0" strike="noStrike" spc="-1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168" name="Obraz 15_0" descr="logo-slaskie-kolorowe"/>
          <p:cNvPicPr/>
          <p:nvPr/>
        </p:nvPicPr>
        <p:blipFill>
          <a:blip r:embed="rId2"/>
          <a:stretch/>
        </p:blipFill>
        <p:spPr>
          <a:xfrm>
            <a:off x="395640" y="5949360"/>
            <a:ext cx="2015640" cy="776520"/>
          </a:xfrm>
          <a:prstGeom prst="rect">
            <a:avLst/>
          </a:prstGeom>
          <a:ln w="0">
            <a:noFill/>
          </a:ln>
        </p:spPr>
      </p:pic>
      <p:pic>
        <p:nvPicPr>
          <p:cNvPr id="169" name="Picture 3_0"/>
          <p:cNvPicPr/>
          <p:nvPr/>
        </p:nvPicPr>
        <p:blipFill>
          <a:blip r:embed="rId3"/>
          <a:srcRect l="40207" r="25623"/>
          <a:stretch/>
        </p:blipFill>
        <p:spPr>
          <a:xfrm>
            <a:off x="3996000" y="5891760"/>
            <a:ext cx="1511640" cy="816480"/>
          </a:xfrm>
          <a:prstGeom prst="rect">
            <a:avLst/>
          </a:prstGeom>
          <a:ln w="0">
            <a:noFill/>
          </a:ln>
        </p:spPr>
      </p:pic>
      <p:pic>
        <p:nvPicPr>
          <p:cNvPr id="170" name="Obraz 169"/>
          <p:cNvPicPr/>
          <p:nvPr/>
        </p:nvPicPr>
        <p:blipFill>
          <a:blip r:embed="rId4"/>
          <a:stretch/>
        </p:blipFill>
        <p:spPr>
          <a:xfrm>
            <a:off x="7378560" y="5867280"/>
            <a:ext cx="1308240" cy="774720"/>
          </a:xfrm>
          <a:prstGeom prst="rect">
            <a:avLst/>
          </a:prstGeom>
          <a:ln w="0">
            <a:noFill/>
          </a:ln>
        </p:spPr>
      </p:pic>
      <p:graphicFrame>
        <p:nvGraphicFramePr>
          <p:cNvPr id="171" name="Tabela 170"/>
          <p:cNvGraphicFramePr/>
          <p:nvPr/>
        </p:nvGraphicFramePr>
        <p:xfrm>
          <a:off x="475920" y="1447200"/>
          <a:ext cx="8228880" cy="4206240"/>
        </p:xfrm>
        <a:graphic>
          <a:graphicData uri="http://schemas.openxmlformats.org/drawingml/2006/table">
            <a:tbl>
              <a:tblPr/>
              <a:tblGrid>
                <a:gridCol w="41137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1151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06240">
                <a:tc>
                  <a:txBody>
                    <a:bodyPr/>
                    <a:lstStyle/>
                    <a:p>
                      <a:r>
                        <a:rPr lang="pl-PL" sz="1800" b="0" strike="noStrike" spc="-1">
                          <a:latin typeface="Arial"/>
                        </a:rPr>
                        <a:t>Prezentacje</a:t>
                      </a: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pl-PL" sz="1800" b="0" strike="noStrike" spc="-1">
                          <a:latin typeface="Arial"/>
                          <a:hlinkClick r:id="rId5"/>
                        </a:rPr>
                        <a:t>https://wom.edu.pl/?page_id=18600</a:t>
                      </a:r>
                      <a:endParaRPr lang="pl-PL" sz="1800" b="0" strike="noStrike" spc="-1"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B3B3B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19640">
                <a:tc>
                  <a:txBody>
                    <a:bodyPr/>
                    <a:lstStyle/>
                    <a:p>
                      <a:r>
                        <a:rPr lang="pl-PL" sz="1800" b="0" strike="noStrike" spc="-1">
                          <a:latin typeface="Arial"/>
                        </a:rPr>
                        <a:t>Wybór literatury</a:t>
                      </a: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pl-PL" sz="1800" b="0" strike="noStrike" spc="-1">
                          <a:latin typeface="Arial"/>
                          <a:hlinkClick r:id="rId6"/>
                        </a:rPr>
                        <a:t>https://wom.edu.pl/?page_id=16145</a:t>
                      </a:r>
                      <a:endParaRPr lang="pl-PL" sz="1800" b="0" strike="noStrike" spc="-1"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CCC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19640">
                <a:tc>
                  <a:txBody>
                    <a:bodyPr/>
                    <a:lstStyle/>
                    <a:p>
                      <a:r>
                        <a:rPr lang="pl-PL" sz="1800" b="0" strike="noStrike" spc="-1">
                          <a:latin typeface="Arial"/>
                        </a:rPr>
                        <a:t>Dla najmłodszych</a:t>
                      </a: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pl-PL" sz="1800" b="0" strike="noStrike" spc="-1">
                          <a:latin typeface="Arial"/>
                          <a:hlinkClick r:id="rId7"/>
                        </a:rPr>
                        <a:t>https://wom.edu.pl/?page_id=16149</a:t>
                      </a:r>
                      <a:endParaRPr lang="pl-PL" sz="1800" b="0" strike="noStrike" spc="-1"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E6E6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19640">
                <a:tc>
                  <a:txBody>
                    <a:bodyPr/>
                    <a:lstStyle/>
                    <a:p>
                      <a:r>
                        <a:rPr lang="pl-PL" sz="1800" b="0" strike="noStrike" spc="-1">
                          <a:latin typeface="Arial"/>
                        </a:rPr>
                        <a:t>Gra miejska – scenariusz</a:t>
                      </a: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pl-PL" sz="1800" b="0" strike="noStrike" spc="-1">
                          <a:latin typeface="Arial"/>
                          <a:hlinkClick r:id="rId8"/>
                        </a:rPr>
                        <a:t>https://wom.edu.pl/?page_id=16815</a:t>
                      </a:r>
                      <a:endParaRPr lang="pl-PL" sz="1800" b="0" strike="noStrike" spc="-1"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CCC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719640">
                <a:tc>
                  <a:txBody>
                    <a:bodyPr/>
                    <a:lstStyle/>
                    <a:p>
                      <a:r>
                        <a:rPr lang="pl-PL" sz="1800" b="0" strike="noStrike" spc="-1">
                          <a:latin typeface="Arial"/>
                        </a:rPr>
                        <a:t>Fotorelacja z gry miejskiej</a:t>
                      </a: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pl-PL" sz="1800" b="0" strike="noStrike" spc="-1">
                          <a:latin typeface="Arial"/>
                          <a:hlinkClick r:id="rId9"/>
                        </a:rPr>
                        <a:t>https://wom.edu.pl/?page_id=16936</a:t>
                      </a:r>
                      <a:endParaRPr lang="pl-PL" sz="1800" b="0" strike="noStrike" spc="-1"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E6E6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721440">
                <a:tc>
                  <a:txBody>
                    <a:bodyPr/>
                    <a:lstStyle/>
                    <a:p>
                      <a:r>
                        <a:rPr lang="pl-PL" sz="1800" b="0" strike="noStrike" spc="-1">
                          <a:latin typeface="Arial"/>
                        </a:rPr>
                        <a:t>Świętujmy razem setną rocznicę III powstania śląskiego! </a:t>
                      </a: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pl-PL" sz="1800" b="0" strike="noStrike" spc="-1">
                          <a:latin typeface="Arial"/>
                          <a:hlinkClick r:id="rId10"/>
                        </a:rPr>
                        <a:t>https://wom.edu.pl/?page_id=16861</a:t>
                      </a:r>
                      <a:endParaRPr lang="pl-PL" sz="1800" b="0" strike="noStrike" spc="-1"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CCC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Tytuł 1"/>
          <p:cNvSpPr txBox="1"/>
          <p:nvPr/>
        </p:nvSpPr>
        <p:spPr>
          <a:xfrm>
            <a:off x="457200" y="274680"/>
            <a:ext cx="8229240" cy="423396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rmAutofit/>
          </a:bodyPr>
          <a:lstStyle/>
          <a:p>
            <a:pPr algn="ctr">
              <a:lnSpc>
                <a:spcPct val="100000"/>
              </a:lnSpc>
            </a:pPr>
            <a:r>
              <a:rPr lang="pl-PL" sz="4800" b="1" strike="noStrike" spc="599">
                <a:solidFill>
                  <a:srgbClr val="002060"/>
                </a:solidFill>
                <a:latin typeface="Calibri"/>
              </a:rPr>
              <a:t>WYSTĘPY  UCZNIÓW  </a:t>
            </a:r>
            <a:r>
              <a:t/>
            </a:r>
            <a:br/>
            <a:r>
              <a:rPr lang="pl-PL" sz="4800" b="1" strike="noStrike" spc="599">
                <a:solidFill>
                  <a:srgbClr val="002060"/>
                </a:solidFill>
                <a:latin typeface="Calibri"/>
              </a:rPr>
              <a:t>NA KONFERENCJI </a:t>
            </a:r>
            <a:r>
              <a:t/>
            </a:r>
            <a:br/>
            <a:r>
              <a:rPr lang="pl-PL" sz="4800" b="1" strike="noStrike" spc="599">
                <a:solidFill>
                  <a:srgbClr val="002060"/>
                </a:solidFill>
                <a:latin typeface="Calibri"/>
              </a:rPr>
              <a:t>W DNIU 28 IX 2021 r.</a:t>
            </a:r>
            <a:endParaRPr lang="pl-PL" sz="4800" b="0" strike="noStrike" spc="-1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173" name="Obraz 15" descr="logo-slaskie-kolorowe"/>
          <p:cNvPicPr/>
          <p:nvPr/>
        </p:nvPicPr>
        <p:blipFill>
          <a:blip r:embed="rId2"/>
          <a:stretch/>
        </p:blipFill>
        <p:spPr>
          <a:xfrm>
            <a:off x="395640" y="5949360"/>
            <a:ext cx="2015640" cy="776520"/>
          </a:xfrm>
          <a:prstGeom prst="rect">
            <a:avLst/>
          </a:prstGeom>
          <a:ln w="0">
            <a:noFill/>
          </a:ln>
        </p:spPr>
      </p:pic>
      <p:pic>
        <p:nvPicPr>
          <p:cNvPr id="174" name="Picture 3"/>
          <p:cNvPicPr/>
          <p:nvPr/>
        </p:nvPicPr>
        <p:blipFill>
          <a:blip r:embed="rId3"/>
          <a:srcRect l="40207" r="25623"/>
          <a:stretch/>
        </p:blipFill>
        <p:spPr>
          <a:xfrm>
            <a:off x="3996000" y="5891760"/>
            <a:ext cx="1511640" cy="816480"/>
          </a:xfrm>
          <a:prstGeom prst="rect">
            <a:avLst/>
          </a:prstGeom>
          <a:ln w="0">
            <a:noFill/>
          </a:ln>
        </p:spPr>
      </p:pic>
      <p:pic>
        <p:nvPicPr>
          <p:cNvPr id="175" name="Obraz 174"/>
          <p:cNvPicPr/>
          <p:nvPr/>
        </p:nvPicPr>
        <p:blipFill>
          <a:blip r:embed="rId4"/>
          <a:stretch/>
        </p:blipFill>
        <p:spPr>
          <a:xfrm>
            <a:off x="7378560" y="5867280"/>
            <a:ext cx="1308240" cy="77472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6" name="Obraz 15" descr="logo-slaskie-kolorowe"/>
          <p:cNvPicPr/>
          <p:nvPr/>
        </p:nvPicPr>
        <p:blipFill>
          <a:blip r:embed="rId2"/>
          <a:stretch/>
        </p:blipFill>
        <p:spPr>
          <a:xfrm>
            <a:off x="395640" y="5949360"/>
            <a:ext cx="2015640" cy="776520"/>
          </a:xfrm>
          <a:prstGeom prst="rect">
            <a:avLst/>
          </a:prstGeom>
          <a:ln w="0">
            <a:noFill/>
          </a:ln>
        </p:spPr>
      </p:pic>
      <p:pic>
        <p:nvPicPr>
          <p:cNvPr id="177" name="Picture 3"/>
          <p:cNvPicPr/>
          <p:nvPr/>
        </p:nvPicPr>
        <p:blipFill>
          <a:blip r:embed="rId3"/>
          <a:srcRect l="40207" r="25623"/>
          <a:stretch/>
        </p:blipFill>
        <p:spPr>
          <a:xfrm>
            <a:off x="3996000" y="5891760"/>
            <a:ext cx="1511640" cy="816480"/>
          </a:xfrm>
          <a:prstGeom prst="rect">
            <a:avLst/>
          </a:prstGeom>
          <a:ln w="0">
            <a:noFill/>
          </a:ln>
        </p:spPr>
      </p:pic>
      <p:pic>
        <p:nvPicPr>
          <p:cNvPr id="178" name="Picture 44"/>
          <p:cNvPicPr/>
          <p:nvPr/>
        </p:nvPicPr>
        <p:blipFill>
          <a:blip r:embed="rId4"/>
          <a:stretch/>
        </p:blipFill>
        <p:spPr>
          <a:xfrm>
            <a:off x="467640" y="980640"/>
            <a:ext cx="8229240" cy="4506480"/>
          </a:xfrm>
          <a:prstGeom prst="rect">
            <a:avLst/>
          </a:prstGeom>
          <a:ln w="0">
            <a:noFill/>
          </a:ln>
        </p:spPr>
      </p:pic>
      <p:pic>
        <p:nvPicPr>
          <p:cNvPr id="179" name="Obraz 178"/>
          <p:cNvPicPr/>
          <p:nvPr/>
        </p:nvPicPr>
        <p:blipFill>
          <a:blip r:embed="rId5"/>
          <a:stretch/>
        </p:blipFill>
        <p:spPr>
          <a:xfrm>
            <a:off x="7378560" y="5867280"/>
            <a:ext cx="1308240" cy="77472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0" name="Obraz 15" descr="logo-slaskie-kolorowe"/>
          <p:cNvPicPr/>
          <p:nvPr/>
        </p:nvPicPr>
        <p:blipFill>
          <a:blip r:embed="rId2"/>
          <a:stretch/>
        </p:blipFill>
        <p:spPr>
          <a:xfrm>
            <a:off x="395640" y="5949360"/>
            <a:ext cx="2015640" cy="776520"/>
          </a:xfrm>
          <a:prstGeom prst="rect">
            <a:avLst/>
          </a:prstGeom>
          <a:ln w="0">
            <a:noFill/>
          </a:ln>
        </p:spPr>
      </p:pic>
      <p:pic>
        <p:nvPicPr>
          <p:cNvPr id="181" name="Picture 3"/>
          <p:cNvPicPr/>
          <p:nvPr/>
        </p:nvPicPr>
        <p:blipFill>
          <a:blip r:embed="rId3"/>
          <a:srcRect l="40207" r="25623"/>
          <a:stretch/>
        </p:blipFill>
        <p:spPr>
          <a:xfrm>
            <a:off x="3996000" y="5891760"/>
            <a:ext cx="1511640" cy="816480"/>
          </a:xfrm>
          <a:prstGeom prst="rect">
            <a:avLst/>
          </a:prstGeom>
          <a:ln w="0">
            <a:noFill/>
          </a:ln>
        </p:spPr>
      </p:pic>
      <p:pic>
        <p:nvPicPr>
          <p:cNvPr id="182" name="Picture 44"/>
          <p:cNvPicPr/>
          <p:nvPr/>
        </p:nvPicPr>
        <p:blipFill>
          <a:blip r:embed="rId4"/>
          <a:stretch/>
        </p:blipFill>
        <p:spPr>
          <a:xfrm>
            <a:off x="467640" y="908640"/>
            <a:ext cx="8229240" cy="4502520"/>
          </a:xfrm>
          <a:prstGeom prst="rect">
            <a:avLst/>
          </a:prstGeom>
          <a:ln w="0">
            <a:noFill/>
          </a:ln>
        </p:spPr>
      </p:pic>
      <p:pic>
        <p:nvPicPr>
          <p:cNvPr id="183" name="Obraz 182"/>
          <p:cNvPicPr/>
          <p:nvPr/>
        </p:nvPicPr>
        <p:blipFill>
          <a:blip r:embed="rId5"/>
          <a:stretch/>
        </p:blipFill>
        <p:spPr>
          <a:xfrm>
            <a:off x="7378560" y="5867280"/>
            <a:ext cx="1308240" cy="77472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" name="Obraz 15" descr="logo-slaskie-kolorowe"/>
          <p:cNvPicPr/>
          <p:nvPr/>
        </p:nvPicPr>
        <p:blipFill>
          <a:blip r:embed="rId2"/>
          <a:stretch/>
        </p:blipFill>
        <p:spPr>
          <a:xfrm>
            <a:off x="395640" y="5949360"/>
            <a:ext cx="2015640" cy="776520"/>
          </a:xfrm>
          <a:prstGeom prst="rect">
            <a:avLst/>
          </a:prstGeom>
          <a:ln w="0">
            <a:noFill/>
          </a:ln>
        </p:spPr>
      </p:pic>
      <p:pic>
        <p:nvPicPr>
          <p:cNvPr id="185" name="Picture 3"/>
          <p:cNvPicPr/>
          <p:nvPr/>
        </p:nvPicPr>
        <p:blipFill>
          <a:blip r:embed="rId3"/>
          <a:srcRect l="40207" r="25623"/>
          <a:stretch/>
        </p:blipFill>
        <p:spPr>
          <a:xfrm>
            <a:off x="3996000" y="5891760"/>
            <a:ext cx="1511640" cy="816480"/>
          </a:xfrm>
          <a:prstGeom prst="rect">
            <a:avLst/>
          </a:prstGeom>
          <a:ln w="0">
            <a:noFill/>
          </a:ln>
        </p:spPr>
      </p:pic>
      <p:pic>
        <p:nvPicPr>
          <p:cNvPr id="186" name="Picture 3"/>
          <p:cNvPicPr/>
          <p:nvPr/>
        </p:nvPicPr>
        <p:blipFill>
          <a:blip r:embed="rId4"/>
          <a:stretch/>
        </p:blipFill>
        <p:spPr>
          <a:xfrm>
            <a:off x="395640" y="1124640"/>
            <a:ext cx="8229240" cy="4282200"/>
          </a:xfrm>
          <a:prstGeom prst="rect">
            <a:avLst/>
          </a:prstGeom>
          <a:ln w="0">
            <a:noFill/>
          </a:ln>
        </p:spPr>
      </p:pic>
      <p:pic>
        <p:nvPicPr>
          <p:cNvPr id="187" name="Obraz 186"/>
          <p:cNvPicPr/>
          <p:nvPr/>
        </p:nvPicPr>
        <p:blipFill>
          <a:blip r:embed="rId5"/>
          <a:stretch/>
        </p:blipFill>
        <p:spPr>
          <a:xfrm>
            <a:off x="7378560" y="5867280"/>
            <a:ext cx="1308240" cy="77472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8" name="Obraz 15" descr="logo-slaskie-kolorowe"/>
          <p:cNvPicPr/>
          <p:nvPr/>
        </p:nvPicPr>
        <p:blipFill>
          <a:blip r:embed="rId2"/>
          <a:stretch/>
        </p:blipFill>
        <p:spPr>
          <a:xfrm>
            <a:off x="395640" y="5949360"/>
            <a:ext cx="2015640" cy="776520"/>
          </a:xfrm>
          <a:prstGeom prst="rect">
            <a:avLst/>
          </a:prstGeom>
          <a:ln w="0">
            <a:noFill/>
          </a:ln>
        </p:spPr>
      </p:pic>
      <p:pic>
        <p:nvPicPr>
          <p:cNvPr id="189" name="Picture 3"/>
          <p:cNvPicPr/>
          <p:nvPr/>
        </p:nvPicPr>
        <p:blipFill>
          <a:blip r:embed="rId3"/>
          <a:srcRect l="40207" r="25623"/>
          <a:stretch/>
        </p:blipFill>
        <p:spPr>
          <a:xfrm>
            <a:off x="3996000" y="5891760"/>
            <a:ext cx="1511640" cy="816480"/>
          </a:xfrm>
          <a:prstGeom prst="rect">
            <a:avLst/>
          </a:prstGeom>
          <a:ln w="0">
            <a:noFill/>
          </a:ln>
        </p:spPr>
      </p:pic>
      <p:pic>
        <p:nvPicPr>
          <p:cNvPr id="190" name="Picture 3"/>
          <p:cNvPicPr/>
          <p:nvPr/>
        </p:nvPicPr>
        <p:blipFill>
          <a:blip r:embed="rId4"/>
          <a:stretch/>
        </p:blipFill>
        <p:spPr>
          <a:xfrm>
            <a:off x="755640" y="764640"/>
            <a:ext cx="7651440" cy="4525560"/>
          </a:xfrm>
          <a:prstGeom prst="rect">
            <a:avLst/>
          </a:prstGeom>
          <a:ln w="0">
            <a:noFill/>
          </a:ln>
        </p:spPr>
      </p:pic>
      <p:pic>
        <p:nvPicPr>
          <p:cNvPr id="191" name="Obraz 190"/>
          <p:cNvPicPr/>
          <p:nvPr/>
        </p:nvPicPr>
        <p:blipFill>
          <a:blip r:embed="rId5"/>
          <a:stretch/>
        </p:blipFill>
        <p:spPr>
          <a:xfrm>
            <a:off x="7378560" y="5867280"/>
            <a:ext cx="1308240" cy="77472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Tytuł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rmAutofit/>
          </a:bodyPr>
          <a:lstStyle/>
          <a:p>
            <a:pPr algn="ctr">
              <a:lnSpc>
                <a:spcPct val="100000"/>
              </a:lnSpc>
            </a:pPr>
            <a:r>
              <a:rPr lang="pl-PL" sz="5400" b="1" strike="noStrike" spc="599">
                <a:solidFill>
                  <a:srgbClr val="002060"/>
                </a:solidFill>
                <a:latin typeface="Calibri"/>
              </a:rPr>
              <a:t>KONFERENCJE</a:t>
            </a:r>
            <a:endParaRPr lang="pl-PL" sz="54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8" name="Symbol zastępczy zawartości 2"/>
          <p:cNvSpPr txBox="1"/>
          <p:nvPr/>
        </p:nvSpPr>
        <p:spPr>
          <a:xfrm>
            <a:off x="457200" y="1600200"/>
            <a:ext cx="8229240" cy="4525560"/>
          </a:xfrm>
          <a:prstGeom prst="rect">
            <a:avLst/>
          </a:prstGeom>
          <a:noFill/>
          <a:ln w="0">
            <a:noFill/>
          </a:ln>
        </p:spPr>
        <p:txBody>
          <a:bodyPr>
            <a:noAutofit/>
          </a:bodyPr>
          <a:lstStyle/>
          <a:p>
            <a:pPr algn="just">
              <a:lnSpc>
                <a:spcPct val="100000"/>
              </a:lnSpc>
              <a:spcBef>
                <a:spcPts val="641"/>
              </a:spcBef>
              <a:tabLst>
                <a:tab pos="0" algn="l"/>
              </a:tabLst>
            </a:pPr>
            <a:r>
              <a:rPr lang="pl-PL" sz="3200" b="1" strike="noStrike" spc="-1">
                <a:solidFill>
                  <a:srgbClr val="002060"/>
                </a:solidFill>
                <a:latin typeface="Calibri"/>
              </a:rPr>
              <a:t>„Stulecie Pierwszego Powstania Śląskiego. Budowa nowej tożsamości na Górnym Śląsku.”</a:t>
            </a:r>
            <a:endParaRPr lang="pl-PL" sz="3200" b="0" strike="noStrike" spc="-1">
              <a:solidFill>
                <a:srgbClr val="000000"/>
              </a:solidFill>
              <a:latin typeface="Calibri"/>
            </a:endParaRPr>
          </a:p>
          <a:p>
            <a:pPr algn="r">
              <a:lnSpc>
                <a:spcPct val="100000"/>
              </a:lnSpc>
              <a:spcBef>
                <a:spcPts val="360"/>
              </a:spcBef>
              <a:tabLst>
                <a:tab pos="0" algn="l"/>
              </a:tabLst>
            </a:pPr>
            <a:endParaRPr lang="pl-PL" sz="3200" b="0" strike="noStrike" spc="-1">
              <a:solidFill>
                <a:srgbClr val="000000"/>
              </a:solidFill>
              <a:latin typeface="Calibri"/>
            </a:endParaRPr>
          </a:p>
          <a:p>
            <a:pPr algn="r">
              <a:lnSpc>
                <a:spcPct val="100000"/>
              </a:lnSpc>
              <a:spcBef>
                <a:spcPts val="400"/>
              </a:spcBef>
              <a:tabLst>
                <a:tab pos="0" algn="l"/>
              </a:tabLst>
            </a:pPr>
            <a:r>
              <a:rPr lang="pl-PL" sz="2000" b="1" i="1" strike="noStrike" spc="-1">
                <a:solidFill>
                  <a:srgbClr val="002060"/>
                </a:solidFill>
                <a:latin typeface="Calibri"/>
              </a:rPr>
              <a:t>Konferencja w dniu 10 IV 2019 r.</a:t>
            </a:r>
            <a:endParaRPr lang="pl-PL" sz="2000" b="0" strike="noStrike" spc="-1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89" name="Obraz 15" descr="logo-slaskie-kolorowe"/>
          <p:cNvPicPr/>
          <p:nvPr/>
        </p:nvPicPr>
        <p:blipFill>
          <a:blip r:embed="rId2"/>
          <a:stretch/>
        </p:blipFill>
        <p:spPr>
          <a:xfrm>
            <a:off x="395640" y="5949360"/>
            <a:ext cx="2015640" cy="776520"/>
          </a:xfrm>
          <a:prstGeom prst="rect">
            <a:avLst/>
          </a:prstGeom>
          <a:ln w="0">
            <a:noFill/>
          </a:ln>
        </p:spPr>
      </p:pic>
      <p:pic>
        <p:nvPicPr>
          <p:cNvPr id="90" name="Picture 3"/>
          <p:cNvPicPr/>
          <p:nvPr/>
        </p:nvPicPr>
        <p:blipFill>
          <a:blip r:embed="rId3"/>
          <a:srcRect l="40207" r="25623"/>
          <a:stretch/>
        </p:blipFill>
        <p:spPr>
          <a:xfrm>
            <a:off x="3996000" y="5891760"/>
            <a:ext cx="1511640" cy="816480"/>
          </a:xfrm>
          <a:prstGeom prst="rect">
            <a:avLst/>
          </a:prstGeom>
          <a:ln w="0">
            <a:noFill/>
          </a:ln>
        </p:spPr>
      </p:pic>
      <p:pic>
        <p:nvPicPr>
          <p:cNvPr id="91" name="Picture 30"/>
          <p:cNvPicPr/>
          <p:nvPr/>
        </p:nvPicPr>
        <p:blipFill>
          <a:blip r:embed="rId4"/>
          <a:stretch/>
        </p:blipFill>
        <p:spPr>
          <a:xfrm>
            <a:off x="539640" y="3717000"/>
            <a:ext cx="2880000" cy="1914840"/>
          </a:xfrm>
          <a:prstGeom prst="rect">
            <a:avLst/>
          </a:prstGeom>
          <a:ln w="0">
            <a:noFill/>
          </a:ln>
        </p:spPr>
      </p:pic>
      <p:pic>
        <p:nvPicPr>
          <p:cNvPr id="92" name="Picture 31"/>
          <p:cNvPicPr/>
          <p:nvPr/>
        </p:nvPicPr>
        <p:blipFill>
          <a:blip r:embed="rId5"/>
          <a:stretch/>
        </p:blipFill>
        <p:spPr>
          <a:xfrm>
            <a:off x="3996000" y="3501000"/>
            <a:ext cx="1989720" cy="1326960"/>
          </a:xfrm>
          <a:prstGeom prst="rect">
            <a:avLst/>
          </a:prstGeom>
          <a:ln w="0">
            <a:noFill/>
          </a:ln>
        </p:spPr>
      </p:pic>
      <p:pic>
        <p:nvPicPr>
          <p:cNvPr id="93" name="Picture 32"/>
          <p:cNvPicPr/>
          <p:nvPr/>
        </p:nvPicPr>
        <p:blipFill>
          <a:blip r:embed="rId6"/>
          <a:stretch/>
        </p:blipFill>
        <p:spPr>
          <a:xfrm>
            <a:off x="6084000" y="4483440"/>
            <a:ext cx="2086200" cy="1391400"/>
          </a:xfrm>
          <a:prstGeom prst="rect">
            <a:avLst/>
          </a:prstGeom>
          <a:ln w="0">
            <a:noFill/>
          </a:ln>
        </p:spPr>
      </p:pic>
      <p:pic>
        <p:nvPicPr>
          <p:cNvPr id="94" name="Obraz 93"/>
          <p:cNvPicPr/>
          <p:nvPr/>
        </p:nvPicPr>
        <p:blipFill>
          <a:blip r:embed="rId7"/>
          <a:stretch/>
        </p:blipFill>
        <p:spPr>
          <a:xfrm>
            <a:off x="7378560" y="5867280"/>
            <a:ext cx="1308240" cy="77472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2" name="Obraz 15" descr="logo-slaskie-kolorowe"/>
          <p:cNvPicPr/>
          <p:nvPr/>
        </p:nvPicPr>
        <p:blipFill>
          <a:blip r:embed="rId2"/>
          <a:stretch/>
        </p:blipFill>
        <p:spPr>
          <a:xfrm>
            <a:off x="395640" y="5949360"/>
            <a:ext cx="2015640" cy="776520"/>
          </a:xfrm>
          <a:prstGeom prst="rect">
            <a:avLst/>
          </a:prstGeom>
          <a:ln w="0">
            <a:noFill/>
          </a:ln>
        </p:spPr>
      </p:pic>
      <p:pic>
        <p:nvPicPr>
          <p:cNvPr id="193" name="Picture 3"/>
          <p:cNvPicPr/>
          <p:nvPr/>
        </p:nvPicPr>
        <p:blipFill>
          <a:blip r:embed="rId3"/>
          <a:srcRect l="40207" r="25623"/>
          <a:stretch/>
        </p:blipFill>
        <p:spPr>
          <a:xfrm>
            <a:off x="3996000" y="5891760"/>
            <a:ext cx="1511640" cy="816480"/>
          </a:xfrm>
          <a:prstGeom prst="rect">
            <a:avLst/>
          </a:prstGeom>
          <a:ln w="0">
            <a:noFill/>
          </a:ln>
        </p:spPr>
      </p:pic>
      <p:pic>
        <p:nvPicPr>
          <p:cNvPr id="194" name="Picture 4"/>
          <p:cNvPicPr/>
          <p:nvPr/>
        </p:nvPicPr>
        <p:blipFill>
          <a:blip r:embed="rId4"/>
          <a:stretch/>
        </p:blipFill>
        <p:spPr>
          <a:xfrm>
            <a:off x="1043640" y="908640"/>
            <a:ext cx="7152840" cy="4525560"/>
          </a:xfrm>
          <a:prstGeom prst="rect">
            <a:avLst/>
          </a:prstGeom>
          <a:ln w="0">
            <a:noFill/>
          </a:ln>
        </p:spPr>
      </p:pic>
      <p:pic>
        <p:nvPicPr>
          <p:cNvPr id="195" name="Obraz 194"/>
          <p:cNvPicPr/>
          <p:nvPr/>
        </p:nvPicPr>
        <p:blipFill>
          <a:blip r:embed="rId5"/>
          <a:stretch/>
        </p:blipFill>
        <p:spPr>
          <a:xfrm>
            <a:off x="7378560" y="5867280"/>
            <a:ext cx="1308240" cy="77472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6" name="Obraz 15" descr="logo-slaskie-kolorowe"/>
          <p:cNvPicPr/>
          <p:nvPr/>
        </p:nvPicPr>
        <p:blipFill>
          <a:blip r:embed="rId2"/>
          <a:stretch/>
        </p:blipFill>
        <p:spPr>
          <a:xfrm>
            <a:off x="395640" y="5949360"/>
            <a:ext cx="2015640" cy="776520"/>
          </a:xfrm>
          <a:prstGeom prst="rect">
            <a:avLst/>
          </a:prstGeom>
          <a:ln w="0">
            <a:noFill/>
          </a:ln>
        </p:spPr>
      </p:pic>
      <p:pic>
        <p:nvPicPr>
          <p:cNvPr id="197" name="Picture 3"/>
          <p:cNvPicPr/>
          <p:nvPr/>
        </p:nvPicPr>
        <p:blipFill>
          <a:blip r:embed="rId3"/>
          <a:srcRect l="40207" r="25623"/>
          <a:stretch/>
        </p:blipFill>
        <p:spPr>
          <a:xfrm>
            <a:off x="3996000" y="5891760"/>
            <a:ext cx="1511640" cy="816480"/>
          </a:xfrm>
          <a:prstGeom prst="rect">
            <a:avLst/>
          </a:prstGeom>
          <a:ln w="0">
            <a:noFill/>
          </a:ln>
        </p:spPr>
      </p:pic>
      <p:pic>
        <p:nvPicPr>
          <p:cNvPr id="198" name="Picture 5"/>
          <p:cNvPicPr/>
          <p:nvPr/>
        </p:nvPicPr>
        <p:blipFill>
          <a:blip r:embed="rId4"/>
          <a:stretch/>
        </p:blipFill>
        <p:spPr>
          <a:xfrm>
            <a:off x="899640" y="764640"/>
            <a:ext cx="7309440" cy="4525560"/>
          </a:xfrm>
          <a:prstGeom prst="rect">
            <a:avLst/>
          </a:prstGeom>
          <a:ln w="0">
            <a:noFill/>
          </a:ln>
        </p:spPr>
      </p:pic>
      <p:pic>
        <p:nvPicPr>
          <p:cNvPr id="199" name="Obraz 198"/>
          <p:cNvPicPr/>
          <p:nvPr/>
        </p:nvPicPr>
        <p:blipFill>
          <a:blip r:embed="rId5"/>
          <a:stretch/>
        </p:blipFill>
        <p:spPr>
          <a:xfrm>
            <a:off x="7378560" y="5867280"/>
            <a:ext cx="1308240" cy="77472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0" name="Obraz 15" descr="logo-slaskie-kolorowe"/>
          <p:cNvPicPr/>
          <p:nvPr/>
        </p:nvPicPr>
        <p:blipFill>
          <a:blip r:embed="rId2"/>
          <a:stretch/>
        </p:blipFill>
        <p:spPr>
          <a:xfrm>
            <a:off x="395640" y="5949360"/>
            <a:ext cx="2015640" cy="776520"/>
          </a:xfrm>
          <a:prstGeom prst="rect">
            <a:avLst/>
          </a:prstGeom>
          <a:ln w="0">
            <a:noFill/>
          </a:ln>
        </p:spPr>
      </p:pic>
      <p:pic>
        <p:nvPicPr>
          <p:cNvPr id="201" name="Picture 3"/>
          <p:cNvPicPr/>
          <p:nvPr/>
        </p:nvPicPr>
        <p:blipFill>
          <a:blip r:embed="rId3"/>
          <a:srcRect l="40207" r="25623"/>
          <a:stretch/>
        </p:blipFill>
        <p:spPr>
          <a:xfrm>
            <a:off x="3996000" y="5891760"/>
            <a:ext cx="1511640" cy="816480"/>
          </a:xfrm>
          <a:prstGeom prst="rect">
            <a:avLst/>
          </a:prstGeom>
          <a:ln w="0">
            <a:noFill/>
          </a:ln>
        </p:spPr>
      </p:pic>
      <p:pic>
        <p:nvPicPr>
          <p:cNvPr id="202" name="Picture 6"/>
          <p:cNvPicPr/>
          <p:nvPr/>
        </p:nvPicPr>
        <p:blipFill>
          <a:blip r:embed="rId4"/>
          <a:stretch/>
        </p:blipFill>
        <p:spPr>
          <a:xfrm>
            <a:off x="971640" y="764640"/>
            <a:ext cx="7221240" cy="4525560"/>
          </a:xfrm>
          <a:prstGeom prst="rect">
            <a:avLst/>
          </a:prstGeom>
          <a:ln w="0">
            <a:noFill/>
          </a:ln>
        </p:spPr>
      </p:pic>
      <p:pic>
        <p:nvPicPr>
          <p:cNvPr id="203" name="Obraz 202"/>
          <p:cNvPicPr/>
          <p:nvPr/>
        </p:nvPicPr>
        <p:blipFill>
          <a:blip r:embed="rId5"/>
          <a:stretch/>
        </p:blipFill>
        <p:spPr>
          <a:xfrm>
            <a:off x="7378560" y="5867280"/>
            <a:ext cx="1308240" cy="77472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" name="Tytuł 1"/>
          <p:cNvSpPr txBox="1"/>
          <p:nvPr/>
        </p:nvSpPr>
        <p:spPr>
          <a:xfrm>
            <a:off x="637200" y="5022360"/>
            <a:ext cx="8229240" cy="92664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rmAutofit/>
          </a:bodyPr>
          <a:lstStyle/>
          <a:p>
            <a:pPr algn="ctr">
              <a:lnSpc>
                <a:spcPct val="100000"/>
              </a:lnSpc>
            </a:pPr>
            <a:r>
              <a:rPr lang="pl-PL" sz="2800" b="1" strike="noStrike" spc="-1">
                <a:solidFill>
                  <a:srgbClr val="C00000"/>
                </a:solidFill>
                <a:latin typeface="Calibri"/>
              </a:rPr>
              <a:t>Szczegóły na stronie www.wom.edu.pl</a:t>
            </a:r>
            <a:endParaRPr lang="pl-PL" sz="2800" b="0" strike="noStrike" spc="-1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205" name="Obraz 15" descr="logo-slaskie-kolorowe"/>
          <p:cNvPicPr/>
          <p:nvPr/>
        </p:nvPicPr>
        <p:blipFill>
          <a:blip r:embed="rId2"/>
          <a:stretch/>
        </p:blipFill>
        <p:spPr>
          <a:xfrm>
            <a:off x="395640" y="5949360"/>
            <a:ext cx="2015640" cy="776520"/>
          </a:xfrm>
          <a:prstGeom prst="rect">
            <a:avLst/>
          </a:prstGeom>
          <a:ln w="0">
            <a:noFill/>
          </a:ln>
        </p:spPr>
      </p:pic>
      <p:pic>
        <p:nvPicPr>
          <p:cNvPr id="206" name="Picture 3"/>
          <p:cNvPicPr/>
          <p:nvPr/>
        </p:nvPicPr>
        <p:blipFill>
          <a:blip r:embed="rId3"/>
          <a:srcRect l="40207" r="25623"/>
          <a:stretch/>
        </p:blipFill>
        <p:spPr>
          <a:xfrm>
            <a:off x="3996000" y="5891760"/>
            <a:ext cx="1511640" cy="816480"/>
          </a:xfrm>
          <a:prstGeom prst="rect">
            <a:avLst/>
          </a:prstGeom>
          <a:ln w="0">
            <a:noFill/>
          </a:ln>
        </p:spPr>
      </p:pic>
      <p:pic>
        <p:nvPicPr>
          <p:cNvPr id="207" name="Picture 7"/>
          <p:cNvPicPr/>
          <p:nvPr/>
        </p:nvPicPr>
        <p:blipFill>
          <a:blip r:embed="rId4"/>
          <a:stretch/>
        </p:blipFill>
        <p:spPr>
          <a:xfrm>
            <a:off x="611640" y="404640"/>
            <a:ext cx="7978680" cy="4525560"/>
          </a:xfrm>
          <a:prstGeom prst="rect">
            <a:avLst/>
          </a:prstGeom>
          <a:ln w="0">
            <a:noFill/>
          </a:ln>
        </p:spPr>
      </p:pic>
      <p:pic>
        <p:nvPicPr>
          <p:cNvPr id="208" name="Obraz 207"/>
          <p:cNvPicPr/>
          <p:nvPr/>
        </p:nvPicPr>
        <p:blipFill>
          <a:blip r:embed="rId5"/>
          <a:stretch/>
        </p:blipFill>
        <p:spPr>
          <a:xfrm>
            <a:off x="7378560" y="5867280"/>
            <a:ext cx="1308240" cy="77472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Tytuł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rmAutofit/>
          </a:bodyPr>
          <a:lstStyle/>
          <a:p>
            <a:pPr algn="ctr">
              <a:lnSpc>
                <a:spcPct val="100000"/>
              </a:lnSpc>
            </a:pPr>
            <a:r>
              <a:rPr lang="pl-PL" sz="5400" b="1" strike="noStrike" spc="599">
                <a:solidFill>
                  <a:srgbClr val="002060"/>
                </a:solidFill>
                <a:latin typeface="Calibri"/>
              </a:rPr>
              <a:t>KONFERENCJE</a:t>
            </a:r>
            <a:endParaRPr lang="pl-PL" sz="54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96" name="Symbol zastępczy zawartości 2"/>
          <p:cNvSpPr txBox="1"/>
          <p:nvPr/>
        </p:nvSpPr>
        <p:spPr>
          <a:xfrm>
            <a:off x="457200" y="1600200"/>
            <a:ext cx="8229240" cy="4525560"/>
          </a:xfrm>
          <a:prstGeom prst="rect">
            <a:avLst/>
          </a:prstGeom>
          <a:noFill/>
          <a:ln w="0">
            <a:noFill/>
          </a:ln>
        </p:spPr>
        <p:txBody>
          <a:bodyPr>
            <a:noAutofit/>
          </a:bodyPr>
          <a:lstStyle/>
          <a:p>
            <a:pPr algn="just">
              <a:lnSpc>
                <a:spcPct val="100000"/>
              </a:lnSpc>
              <a:spcBef>
                <a:spcPts val="641"/>
              </a:spcBef>
              <a:tabLst>
                <a:tab pos="0" algn="l"/>
              </a:tabLst>
            </a:pPr>
            <a:r>
              <a:rPr lang="pl-PL" sz="3200" b="1" strike="noStrike" spc="-1" dirty="0">
                <a:solidFill>
                  <a:srgbClr val="002060"/>
                </a:solidFill>
                <a:latin typeface="Calibri"/>
              </a:rPr>
              <a:t>„Stulecie Drugiego Powstania Śląskiego na Górnym Śląsku”</a:t>
            </a:r>
            <a:endParaRPr lang="pl-PL" sz="3200" b="0" strike="noStrike" spc="-1" dirty="0">
              <a:solidFill>
                <a:srgbClr val="000000"/>
              </a:solidFill>
              <a:latin typeface="Calibri"/>
            </a:endParaRPr>
          </a:p>
          <a:p>
            <a:pPr algn="r">
              <a:lnSpc>
                <a:spcPct val="100000"/>
              </a:lnSpc>
              <a:spcBef>
                <a:spcPts val="400"/>
              </a:spcBef>
              <a:tabLst>
                <a:tab pos="0" algn="l"/>
              </a:tabLst>
            </a:pPr>
            <a:r>
              <a:rPr lang="pl-PL" sz="2000" b="1" i="1" strike="noStrike" spc="-1" dirty="0">
                <a:solidFill>
                  <a:srgbClr val="002060"/>
                </a:solidFill>
                <a:latin typeface="Calibri"/>
              </a:rPr>
              <a:t>Konferencja w dniu 8 X 2020 r.</a:t>
            </a:r>
            <a:endParaRPr lang="pl-PL" sz="2000" b="0" strike="noStrike" spc="-1" dirty="0">
              <a:solidFill>
                <a:srgbClr val="000000"/>
              </a:solidFill>
              <a:latin typeface="Calibri"/>
            </a:endParaRPr>
          </a:p>
          <a:p>
            <a:pPr algn="just">
              <a:lnSpc>
                <a:spcPct val="100000"/>
              </a:lnSpc>
              <a:spcBef>
                <a:spcPts val="641"/>
              </a:spcBef>
              <a:tabLst>
                <a:tab pos="0" algn="l"/>
              </a:tabLst>
            </a:pPr>
            <a:endParaRPr lang="pl-PL" sz="2000" b="0" strike="noStrike" spc="-1" dirty="0">
              <a:solidFill>
                <a:srgbClr val="000000"/>
              </a:solidFill>
              <a:latin typeface="Calibri"/>
            </a:endParaRPr>
          </a:p>
          <a:p>
            <a:pPr algn="just">
              <a:lnSpc>
                <a:spcPct val="100000"/>
              </a:lnSpc>
              <a:spcBef>
                <a:spcPts val="641"/>
              </a:spcBef>
              <a:tabLst>
                <a:tab pos="0" algn="l"/>
              </a:tabLst>
            </a:pPr>
            <a:r>
              <a:rPr lang="pl-PL" sz="3200" b="1" strike="noStrike" spc="-1" dirty="0">
                <a:solidFill>
                  <a:srgbClr val="002060"/>
                </a:solidFill>
                <a:latin typeface="Calibri"/>
              </a:rPr>
              <a:t>„Powstańczy Czyn i Pamięć – w stulecie Trzeciego Powstania Śląskiego”</a:t>
            </a:r>
            <a:endParaRPr lang="pl-PL" sz="3200" b="0" strike="noStrike" spc="-1" dirty="0">
              <a:solidFill>
                <a:srgbClr val="000000"/>
              </a:solidFill>
              <a:latin typeface="Calibri"/>
            </a:endParaRPr>
          </a:p>
          <a:p>
            <a:pPr algn="r">
              <a:lnSpc>
                <a:spcPct val="100000"/>
              </a:lnSpc>
              <a:spcBef>
                <a:spcPts val="360"/>
              </a:spcBef>
              <a:tabLst>
                <a:tab pos="0" algn="l"/>
              </a:tabLst>
            </a:pPr>
            <a:r>
              <a:rPr lang="pl-PL" sz="1800" b="1" i="1" strike="noStrike" spc="-1" dirty="0">
                <a:solidFill>
                  <a:srgbClr val="002060"/>
                </a:solidFill>
                <a:latin typeface="Calibri"/>
              </a:rPr>
              <a:t>Konferencja w dniu 28 IX 2021 r</a:t>
            </a:r>
            <a:r>
              <a:rPr lang="pl-PL" sz="1800" b="1" i="1" strike="noStrike" spc="-1" dirty="0" smtClean="0">
                <a:solidFill>
                  <a:srgbClr val="002060"/>
                </a:solidFill>
                <a:latin typeface="Calibri"/>
              </a:rPr>
              <a:t>.</a:t>
            </a:r>
          </a:p>
          <a:p>
            <a:pPr algn="r">
              <a:lnSpc>
                <a:spcPct val="100000"/>
              </a:lnSpc>
              <a:spcBef>
                <a:spcPts val="360"/>
              </a:spcBef>
              <a:tabLst>
                <a:tab pos="0" algn="l"/>
              </a:tabLst>
            </a:pPr>
            <a:endParaRPr lang="pl-PL" b="1" i="1" spc="-1" dirty="0">
              <a:solidFill>
                <a:srgbClr val="002060"/>
              </a:solidFill>
              <a:latin typeface="Calibri"/>
            </a:endParaRPr>
          </a:p>
          <a:p>
            <a:pPr>
              <a:lnSpc>
                <a:spcPct val="100000"/>
              </a:lnSpc>
              <a:spcBef>
                <a:spcPts val="360"/>
              </a:spcBef>
              <a:tabLst>
                <a:tab pos="0" algn="l"/>
              </a:tabLst>
            </a:pPr>
            <a:r>
              <a:rPr lang="pl-PL" sz="1800" b="1" i="1" strike="noStrike" spc="-1" dirty="0" smtClean="0">
                <a:solidFill>
                  <a:srgbClr val="002060"/>
                </a:solidFill>
                <a:latin typeface="Calibri"/>
              </a:rPr>
              <a:t>Fotogaleria</a:t>
            </a:r>
            <a:r>
              <a:rPr lang="pl-PL" b="1" i="1" spc="-1" dirty="0">
                <a:solidFill>
                  <a:srgbClr val="002060"/>
                </a:solidFill>
                <a:latin typeface="Calibri"/>
              </a:rPr>
              <a:t>: </a:t>
            </a:r>
            <a:r>
              <a:rPr lang="pl-PL" b="1" i="1" spc="-1" dirty="0" smtClean="0">
                <a:solidFill>
                  <a:srgbClr val="002060"/>
                </a:solidFill>
                <a:latin typeface="Calibri"/>
              </a:rPr>
              <a:t>  </a:t>
            </a:r>
            <a:r>
              <a:rPr lang="pl-PL" b="1" i="1" spc="-1" dirty="0" smtClean="0">
                <a:solidFill>
                  <a:srgbClr val="002060"/>
                </a:solidFill>
                <a:latin typeface="Calibri"/>
                <a:hlinkClick r:id="rId2"/>
              </a:rPr>
              <a:t>https</a:t>
            </a:r>
            <a:r>
              <a:rPr lang="pl-PL" b="1" i="1" spc="-1" dirty="0">
                <a:solidFill>
                  <a:srgbClr val="002060"/>
                </a:solidFill>
                <a:latin typeface="Calibri"/>
                <a:hlinkClick r:id="rId2"/>
              </a:rPr>
              <a:t>://wom.edu.pl/?</a:t>
            </a:r>
            <a:r>
              <a:rPr lang="pl-PL" b="1" i="1" spc="-1" dirty="0" smtClean="0">
                <a:solidFill>
                  <a:srgbClr val="002060"/>
                </a:solidFill>
                <a:latin typeface="Calibri"/>
                <a:hlinkClick r:id="rId2"/>
              </a:rPr>
              <a:t>page_id=18625</a:t>
            </a:r>
            <a:endParaRPr lang="pl-PL" b="1" i="1" spc="-1" dirty="0" smtClean="0">
              <a:solidFill>
                <a:srgbClr val="002060"/>
              </a:solidFill>
              <a:latin typeface="Calibri"/>
            </a:endParaRPr>
          </a:p>
          <a:p>
            <a:pPr>
              <a:lnSpc>
                <a:spcPct val="100000"/>
              </a:lnSpc>
              <a:spcBef>
                <a:spcPts val="360"/>
              </a:spcBef>
              <a:tabLst>
                <a:tab pos="0" algn="l"/>
              </a:tabLst>
            </a:pPr>
            <a:r>
              <a:rPr lang="pl-PL" sz="1800" b="1" i="1" strike="noStrike" spc="-1" dirty="0" smtClean="0">
                <a:solidFill>
                  <a:srgbClr val="002060"/>
                </a:solidFill>
                <a:latin typeface="Calibri"/>
              </a:rPr>
              <a:t>Bibliografia</a:t>
            </a:r>
            <a:r>
              <a:rPr lang="pl-PL" b="1" i="1" spc="-1" dirty="0">
                <a:solidFill>
                  <a:srgbClr val="002060"/>
                </a:solidFill>
                <a:latin typeface="Calibri"/>
              </a:rPr>
              <a:t>: </a:t>
            </a:r>
            <a:r>
              <a:rPr lang="pl-PL" b="1" i="1" spc="-1" dirty="0">
                <a:solidFill>
                  <a:srgbClr val="002060"/>
                </a:solidFill>
                <a:latin typeface="Calibri"/>
                <a:hlinkClick r:id="rId3"/>
              </a:rPr>
              <a:t>https://wom.edu.pl/?</a:t>
            </a:r>
            <a:r>
              <a:rPr lang="pl-PL" b="1" i="1" spc="-1" dirty="0" smtClean="0">
                <a:solidFill>
                  <a:srgbClr val="002060"/>
                </a:solidFill>
                <a:latin typeface="Calibri"/>
                <a:hlinkClick r:id="rId3"/>
              </a:rPr>
              <a:t>page_id=16145</a:t>
            </a:r>
            <a:endParaRPr lang="pl-PL" b="1" i="1" spc="-1" dirty="0" smtClean="0">
              <a:solidFill>
                <a:srgbClr val="002060"/>
              </a:solidFill>
              <a:latin typeface="Calibri"/>
            </a:endParaRPr>
          </a:p>
          <a:p>
            <a:pPr>
              <a:lnSpc>
                <a:spcPct val="100000"/>
              </a:lnSpc>
              <a:spcBef>
                <a:spcPts val="360"/>
              </a:spcBef>
              <a:tabLst>
                <a:tab pos="0" algn="l"/>
              </a:tabLst>
            </a:pPr>
            <a:endParaRPr lang="pl-PL" sz="1800" b="0" strike="noStrike" spc="-1" dirty="0">
              <a:solidFill>
                <a:srgbClr val="000000"/>
              </a:solidFill>
              <a:latin typeface="Calibri"/>
            </a:endParaRPr>
          </a:p>
          <a:p>
            <a:pPr algn="r">
              <a:lnSpc>
                <a:spcPct val="100000"/>
              </a:lnSpc>
              <a:spcBef>
                <a:spcPts val="479"/>
              </a:spcBef>
              <a:tabLst>
                <a:tab pos="0" algn="l"/>
              </a:tabLst>
            </a:pPr>
            <a:endParaRPr lang="pl-PL" sz="1800" b="0" strike="noStrike" spc="-1" dirty="0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97" name="Obraz 15" descr="logo-slaskie-kolorowe"/>
          <p:cNvPicPr/>
          <p:nvPr/>
        </p:nvPicPr>
        <p:blipFill>
          <a:blip r:embed="rId4"/>
          <a:stretch/>
        </p:blipFill>
        <p:spPr>
          <a:xfrm>
            <a:off x="395640" y="5949360"/>
            <a:ext cx="2015640" cy="776520"/>
          </a:xfrm>
          <a:prstGeom prst="rect">
            <a:avLst/>
          </a:prstGeom>
          <a:ln w="0">
            <a:noFill/>
          </a:ln>
        </p:spPr>
      </p:pic>
      <p:pic>
        <p:nvPicPr>
          <p:cNvPr id="98" name="Picture 3"/>
          <p:cNvPicPr/>
          <p:nvPr/>
        </p:nvPicPr>
        <p:blipFill>
          <a:blip r:embed="rId5"/>
          <a:srcRect l="40207" r="25623"/>
          <a:stretch/>
        </p:blipFill>
        <p:spPr>
          <a:xfrm>
            <a:off x="3996000" y="5891760"/>
            <a:ext cx="1511640" cy="816480"/>
          </a:xfrm>
          <a:prstGeom prst="rect">
            <a:avLst/>
          </a:prstGeom>
          <a:ln w="0">
            <a:noFill/>
          </a:ln>
        </p:spPr>
      </p:pic>
      <p:pic>
        <p:nvPicPr>
          <p:cNvPr id="99" name="Obraz 98"/>
          <p:cNvPicPr/>
          <p:nvPr/>
        </p:nvPicPr>
        <p:blipFill>
          <a:blip r:embed="rId6"/>
          <a:stretch/>
        </p:blipFill>
        <p:spPr>
          <a:xfrm>
            <a:off x="7378560" y="5867280"/>
            <a:ext cx="1308240" cy="77472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Tytuł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rmAutofit/>
          </a:bodyPr>
          <a:lstStyle/>
          <a:p>
            <a:pPr algn="ctr">
              <a:lnSpc>
                <a:spcPct val="100000"/>
              </a:lnSpc>
            </a:pPr>
            <a:r>
              <a:rPr lang="pl-PL" sz="5400" b="1" strike="noStrike" spc="599">
                <a:solidFill>
                  <a:srgbClr val="002060"/>
                </a:solidFill>
                <a:latin typeface="Calibri"/>
              </a:rPr>
              <a:t>KONKURSY</a:t>
            </a:r>
            <a:endParaRPr lang="pl-PL" sz="54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01" name="Symbol zastępczy zawartości 2"/>
          <p:cNvSpPr txBox="1"/>
          <p:nvPr/>
        </p:nvSpPr>
        <p:spPr>
          <a:xfrm>
            <a:off x="457200" y="1600200"/>
            <a:ext cx="8229240" cy="4525560"/>
          </a:xfrm>
          <a:prstGeom prst="rect">
            <a:avLst/>
          </a:prstGeom>
          <a:noFill/>
          <a:ln w="0">
            <a:noFill/>
          </a:ln>
        </p:spPr>
        <p:txBody>
          <a:bodyPr>
            <a:noAutofit/>
          </a:bodyPr>
          <a:lstStyle/>
          <a:p>
            <a:pPr algn="ctr">
              <a:lnSpc>
                <a:spcPct val="100000"/>
              </a:lnSpc>
              <a:spcBef>
                <a:spcPts val="641"/>
              </a:spcBef>
              <a:tabLst>
                <a:tab pos="0" algn="l"/>
              </a:tabLst>
            </a:pPr>
            <a:r>
              <a:rPr lang="pl-PL" sz="3200" b="1" strike="noStrike" spc="-1">
                <a:solidFill>
                  <a:srgbClr val="002060"/>
                </a:solidFill>
                <a:latin typeface="Calibri"/>
              </a:rPr>
              <a:t>„Śladami Powstań Śląskich”</a:t>
            </a:r>
            <a:endParaRPr lang="pl-PL" sz="3200" b="0" strike="noStrike" spc="-1">
              <a:solidFill>
                <a:srgbClr val="000000"/>
              </a:solidFill>
              <a:latin typeface="Calibri"/>
            </a:endParaRPr>
          </a:p>
          <a:p>
            <a:pPr algn="just">
              <a:lnSpc>
                <a:spcPct val="100000"/>
              </a:lnSpc>
              <a:spcBef>
                <a:spcPts val="479"/>
              </a:spcBef>
              <a:tabLst>
                <a:tab pos="0" algn="l"/>
              </a:tabLst>
            </a:pPr>
            <a:r>
              <a:rPr lang="pl-PL" sz="2400" b="0" strike="noStrike" spc="-1">
                <a:solidFill>
                  <a:srgbClr val="002060"/>
                </a:solidFill>
                <a:latin typeface="Calibri"/>
              </a:rPr>
              <a:t>Konkurs dla uczniów zorganizowany we współpracy z Kuratorium Oświaty w Katowicach Delegatura w Rybniku.</a:t>
            </a:r>
            <a:endParaRPr lang="pl-PL" sz="2400" b="0" strike="noStrike" spc="-1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102" name="Obraz 15" descr="logo-slaskie-kolorowe"/>
          <p:cNvPicPr/>
          <p:nvPr/>
        </p:nvPicPr>
        <p:blipFill>
          <a:blip r:embed="rId2"/>
          <a:stretch/>
        </p:blipFill>
        <p:spPr>
          <a:xfrm>
            <a:off x="395640" y="5949360"/>
            <a:ext cx="2015640" cy="776520"/>
          </a:xfrm>
          <a:prstGeom prst="rect">
            <a:avLst/>
          </a:prstGeom>
          <a:ln w="0">
            <a:noFill/>
          </a:ln>
        </p:spPr>
      </p:pic>
      <p:pic>
        <p:nvPicPr>
          <p:cNvPr id="103" name="Picture 3"/>
          <p:cNvPicPr/>
          <p:nvPr/>
        </p:nvPicPr>
        <p:blipFill>
          <a:blip r:embed="rId3"/>
          <a:srcRect l="40207" r="25623"/>
          <a:stretch/>
        </p:blipFill>
        <p:spPr>
          <a:xfrm>
            <a:off x="3996000" y="5891760"/>
            <a:ext cx="1511640" cy="816480"/>
          </a:xfrm>
          <a:prstGeom prst="rect">
            <a:avLst/>
          </a:prstGeom>
          <a:ln w="0">
            <a:noFill/>
          </a:ln>
        </p:spPr>
      </p:pic>
      <p:pic>
        <p:nvPicPr>
          <p:cNvPr id="104" name="Picture 32"/>
          <p:cNvPicPr/>
          <p:nvPr/>
        </p:nvPicPr>
        <p:blipFill>
          <a:blip r:embed="rId4"/>
          <a:stretch/>
        </p:blipFill>
        <p:spPr>
          <a:xfrm>
            <a:off x="539640" y="3357000"/>
            <a:ext cx="2592000" cy="1839960"/>
          </a:xfrm>
          <a:prstGeom prst="rect">
            <a:avLst/>
          </a:prstGeom>
          <a:ln w="0">
            <a:noFill/>
          </a:ln>
        </p:spPr>
      </p:pic>
      <p:pic>
        <p:nvPicPr>
          <p:cNvPr id="105" name="Picture 33"/>
          <p:cNvPicPr/>
          <p:nvPr/>
        </p:nvPicPr>
        <p:blipFill>
          <a:blip r:embed="rId5"/>
          <a:stretch/>
        </p:blipFill>
        <p:spPr>
          <a:xfrm>
            <a:off x="6618960" y="2637000"/>
            <a:ext cx="2220480" cy="3056400"/>
          </a:xfrm>
          <a:prstGeom prst="rect">
            <a:avLst/>
          </a:prstGeom>
          <a:ln w="0">
            <a:noFill/>
          </a:ln>
        </p:spPr>
      </p:pic>
      <p:pic>
        <p:nvPicPr>
          <p:cNvPr id="106" name="Picture 34"/>
          <p:cNvPicPr/>
          <p:nvPr/>
        </p:nvPicPr>
        <p:blipFill>
          <a:blip r:embed="rId6"/>
          <a:stretch/>
        </p:blipFill>
        <p:spPr>
          <a:xfrm>
            <a:off x="3520080" y="3357000"/>
            <a:ext cx="2574360" cy="1839960"/>
          </a:xfrm>
          <a:prstGeom prst="rect">
            <a:avLst/>
          </a:prstGeom>
          <a:ln w="0">
            <a:noFill/>
          </a:ln>
        </p:spPr>
      </p:pic>
      <p:pic>
        <p:nvPicPr>
          <p:cNvPr id="107" name="Obraz 106"/>
          <p:cNvPicPr/>
          <p:nvPr/>
        </p:nvPicPr>
        <p:blipFill>
          <a:blip r:embed="rId7"/>
          <a:stretch/>
        </p:blipFill>
        <p:spPr>
          <a:xfrm>
            <a:off x="7378560" y="5867280"/>
            <a:ext cx="1308240" cy="77472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Tytuł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rmAutofit/>
          </a:bodyPr>
          <a:lstStyle/>
          <a:p>
            <a:pPr algn="ctr">
              <a:lnSpc>
                <a:spcPct val="100000"/>
              </a:lnSpc>
            </a:pPr>
            <a:r>
              <a:rPr lang="pl-PL" sz="5400" b="1" strike="noStrike" spc="599">
                <a:solidFill>
                  <a:srgbClr val="002060"/>
                </a:solidFill>
                <a:latin typeface="Calibri"/>
              </a:rPr>
              <a:t>KONKURSY</a:t>
            </a:r>
            <a:endParaRPr lang="pl-PL" sz="54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09" name="Symbol zastępczy zawartości 2"/>
          <p:cNvSpPr txBox="1"/>
          <p:nvPr/>
        </p:nvSpPr>
        <p:spPr>
          <a:xfrm>
            <a:off x="457200" y="1600200"/>
            <a:ext cx="8229240" cy="4525560"/>
          </a:xfrm>
          <a:prstGeom prst="rect">
            <a:avLst/>
          </a:prstGeom>
          <a:noFill/>
          <a:ln w="0">
            <a:noFill/>
          </a:ln>
        </p:spPr>
        <p:txBody>
          <a:bodyPr>
            <a:noAutofit/>
          </a:bodyPr>
          <a:lstStyle/>
          <a:p>
            <a:pPr algn="ctr">
              <a:lnSpc>
                <a:spcPct val="100000"/>
              </a:lnSpc>
              <a:spcBef>
                <a:spcPts val="641"/>
              </a:spcBef>
              <a:tabLst>
                <a:tab pos="0" algn="l"/>
              </a:tabLst>
            </a:pPr>
            <a:r>
              <a:rPr lang="pl-PL" sz="3200" b="1" strike="noStrike" spc="-1">
                <a:solidFill>
                  <a:srgbClr val="002060"/>
                </a:solidFill>
                <a:latin typeface="Calibri"/>
              </a:rPr>
              <a:t>„Śladami Powstań Śląskich”</a:t>
            </a:r>
            <a:endParaRPr lang="pl-PL" sz="3200" b="0" strike="noStrike" spc="-1">
              <a:solidFill>
                <a:srgbClr val="000000"/>
              </a:solidFill>
              <a:latin typeface="Calibri"/>
            </a:endParaRPr>
          </a:p>
          <a:p>
            <a:pPr algn="just">
              <a:lnSpc>
                <a:spcPct val="100000"/>
              </a:lnSpc>
              <a:spcBef>
                <a:spcPts val="479"/>
              </a:spcBef>
              <a:tabLst>
                <a:tab pos="0" algn="l"/>
              </a:tabLst>
            </a:pPr>
            <a:r>
              <a:rPr lang="pl-PL" sz="2400" b="0" strike="noStrike" spc="-1">
                <a:solidFill>
                  <a:srgbClr val="002060"/>
                </a:solidFill>
                <a:latin typeface="Calibri"/>
              </a:rPr>
              <a:t>Konkurs dla uczniów zorganizowany we współpracy z Kuratorium Oświaty w Katowicach Delegatura w Rybniku.</a:t>
            </a:r>
            <a:endParaRPr lang="pl-PL" sz="2400" b="0" strike="noStrike" spc="-1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110" name="Obraz 15" descr="logo-slaskie-kolorowe"/>
          <p:cNvPicPr/>
          <p:nvPr/>
        </p:nvPicPr>
        <p:blipFill>
          <a:blip r:embed="rId2"/>
          <a:stretch/>
        </p:blipFill>
        <p:spPr>
          <a:xfrm>
            <a:off x="395640" y="5949360"/>
            <a:ext cx="2015640" cy="776520"/>
          </a:xfrm>
          <a:prstGeom prst="rect">
            <a:avLst/>
          </a:prstGeom>
          <a:ln w="0">
            <a:noFill/>
          </a:ln>
        </p:spPr>
      </p:pic>
      <p:pic>
        <p:nvPicPr>
          <p:cNvPr id="111" name="Picture 3"/>
          <p:cNvPicPr/>
          <p:nvPr/>
        </p:nvPicPr>
        <p:blipFill>
          <a:blip r:embed="rId3"/>
          <a:srcRect l="40207" r="25623"/>
          <a:stretch/>
        </p:blipFill>
        <p:spPr>
          <a:xfrm>
            <a:off x="3996000" y="5891760"/>
            <a:ext cx="1511640" cy="816480"/>
          </a:xfrm>
          <a:prstGeom prst="rect">
            <a:avLst/>
          </a:prstGeom>
          <a:ln w="0">
            <a:noFill/>
          </a:ln>
        </p:spPr>
      </p:pic>
      <p:pic>
        <p:nvPicPr>
          <p:cNvPr id="112" name="Picture 2"/>
          <p:cNvPicPr/>
          <p:nvPr/>
        </p:nvPicPr>
        <p:blipFill>
          <a:blip r:embed="rId4"/>
          <a:stretch/>
        </p:blipFill>
        <p:spPr>
          <a:xfrm>
            <a:off x="6387120" y="2715480"/>
            <a:ext cx="2134080" cy="2945520"/>
          </a:xfrm>
          <a:prstGeom prst="rect">
            <a:avLst/>
          </a:prstGeom>
          <a:ln w="0">
            <a:noFill/>
          </a:ln>
        </p:spPr>
      </p:pic>
      <p:pic>
        <p:nvPicPr>
          <p:cNvPr id="113" name="Picture 3"/>
          <p:cNvPicPr/>
          <p:nvPr/>
        </p:nvPicPr>
        <p:blipFill>
          <a:blip r:embed="rId5"/>
          <a:stretch/>
        </p:blipFill>
        <p:spPr>
          <a:xfrm>
            <a:off x="467640" y="3341880"/>
            <a:ext cx="2664000" cy="1935360"/>
          </a:xfrm>
          <a:prstGeom prst="rect">
            <a:avLst/>
          </a:prstGeom>
          <a:ln w="0">
            <a:noFill/>
          </a:ln>
        </p:spPr>
      </p:pic>
      <p:pic>
        <p:nvPicPr>
          <p:cNvPr id="114" name="Picture 4"/>
          <p:cNvPicPr/>
          <p:nvPr/>
        </p:nvPicPr>
        <p:blipFill>
          <a:blip r:embed="rId6"/>
          <a:stretch/>
        </p:blipFill>
        <p:spPr>
          <a:xfrm>
            <a:off x="3564000" y="3011760"/>
            <a:ext cx="2012760" cy="2793240"/>
          </a:xfrm>
          <a:prstGeom prst="rect">
            <a:avLst/>
          </a:prstGeom>
          <a:ln w="0">
            <a:noFill/>
          </a:ln>
        </p:spPr>
      </p:pic>
      <p:pic>
        <p:nvPicPr>
          <p:cNvPr id="115" name="Obraz 114"/>
          <p:cNvPicPr/>
          <p:nvPr/>
        </p:nvPicPr>
        <p:blipFill>
          <a:blip r:embed="rId7"/>
          <a:stretch/>
        </p:blipFill>
        <p:spPr>
          <a:xfrm>
            <a:off x="7378560" y="5867280"/>
            <a:ext cx="1308240" cy="77472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Tytuł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rmAutofit/>
          </a:bodyPr>
          <a:lstStyle/>
          <a:p>
            <a:pPr algn="ctr">
              <a:lnSpc>
                <a:spcPct val="100000"/>
              </a:lnSpc>
            </a:pPr>
            <a:r>
              <a:rPr lang="pl-PL" sz="5400" b="1" strike="noStrike" spc="599">
                <a:solidFill>
                  <a:srgbClr val="002060"/>
                </a:solidFill>
                <a:latin typeface="Calibri"/>
              </a:rPr>
              <a:t>KONKURSY</a:t>
            </a:r>
            <a:endParaRPr lang="pl-PL" sz="54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17" name="Symbol zastępczy zawartości 2"/>
          <p:cNvSpPr txBox="1"/>
          <p:nvPr/>
        </p:nvSpPr>
        <p:spPr>
          <a:xfrm>
            <a:off x="457200" y="1600200"/>
            <a:ext cx="8229240" cy="4525560"/>
          </a:xfrm>
          <a:prstGeom prst="rect">
            <a:avLst/>
          </a:prstGeom>
          <a:noFill/>
          <a:ln w="0">
            <a:noFill/>
          </a:ln>
        </p:spPr>
        <p:txBody>
          <a:bodyPr>
            <a:noAutofit/>
          </a:bodyPr>
          <a:lstStyle/>
          <a:p>
            <a:pPr algn="ctr">
              <a:lnSpc>
                <a:spcPct val="100000"/>
              </a:lnSpc>
              <a:spcBef>
                <a:spcPts val="641"/>
              </a:spcBef>
              <a:tabLst>
                <a:tab pos="0" algn="l"/>
              </a:tabLst>
            </a:pPr>
            <a:r>
              <a:rPr lang="pl-PL" sz="3200" b="1" strike="noStrike" spc="-1">
                <a:solidFill>
                  <a:srgbClr val="002060"/>
                </a:solidFill>
                <a:latin typeface="Calibri"/>
              </a:rPr>
              <a:t>Fotorelacja z  podsumowania  konkursu „Śladami Powstań Śląskich”</a:t>
            </a:r>
            <a:endParaRPr lang="pl-PL" sz="3200" b="0" strike="noStrike" spc="-1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118" name="Obraz 15" descr="logo-slaskie-kolorowe"/>
          <p:cNvPicPr/>
          <p:nvPr/>
        </p:nvPicPr>
        <p:blipFill>
          <a:blip r:embed="rId2"/>
          <a:stretch/>
        </p:blipFill>
        <p:spPr>
          <a:xfrm>
            <a:off x="395640" y="5949360"/>
            <a:ext cx="2015640" cy="776520"/>
          </a:xfrm>
          <a:prstGeom prst="rect">
            <a:avLst/>
          </a:prstGeom>
          <a:ln w="0">
            <a:noFill/>
          </a:ln>
        </p:spPr>
      </p:pic>
      <p:pic>
        <p:nvPicPr>
          <p:cNvPr id="119" name="Picture 3"/>
          <p:cNvPicPr/>
          <p:nvPr/>
        </p:nvPicPr>
        <p:blipFill>
          <a:blip r:embed="rId3"/>
          <a:srcRect l="40207" r="25623"/>
          <a:stretch/>
        </p:blipFill>
        <p:spPr>
          <a:xfrm>
            <a:off x="3996000" y="5891760"/>
            <a:ext cx="1511640" cy="816480"/>
          </a:xfrm>
          <a:prstGeom prst="rect">
            <a:avLst/>
          </a:prstGeom>
          <a:ln w="0">
            <a:noFill/>
          </a:ln>
        </p:spPr>
      </p:pic>
      <p:pic>
        <p:nvPicPr>
          <p:cNvPr id="120" name="Picture 22"/>
          <p:cNvPicPr/>
          <p:nvPr/>
        </p:nvPicPr>
        <p:blipFill>
          <a:blip r:embed="rId4"/>
          <a:stretch/>
        </p:blipFill>
        <p:spPr>
          <a:xfrm>
            <a:off x="467640" y="3141000"/>
            <a:ext cx="2247840" cy="2175480"/>
          </a:xfrm>
          <a:prstGeom prst="rect">
            <a:avLst/>
          </a:prstGeom>
          <a:ln w="0">
            <a:noFill/>
          </a:ln>
        </p:spPr>
      </p:pic>
      <p:pic>
        <p:nvPicPr>
          <p:cNvPr id="121" name="Picture 23"/>
          <p:cNvPicPr/>
          <p:nvPr/>
        </p:nvPicPr>
        <p:blipFill>
          <a:blip r:embed="rId5"/>
          <a:stretch/>
        </p:blipFill>
        <p:spPr>
          <a:xfrm>
            <a:off x="6084000" y="2700360"/>
            <a:ext cx="2152080" cy="3056400"/>
          </a:xfrm>
          <a:prstGeom prst="rect">
            <a:avLst/>
          </a:prstGeom>
          <a:ln w="0">
            <a:noFill/>
          </a:ln>
        </p:spPr>
      </p:pic>
      <p:pic>
        <p:nvPicPr>
          <p:cNvPr id="122" name="Picture 24"/>
          <p:cNvPicPr/>
          <p:nvPr/>
        </p:nvPicPr>
        <p:blipFill>
          <a:blip r:embed="rId6"/>
          <a:srcRect l="3289" r="4067" b="20924"/>
          <a:stretch/>
        </p:blipFill>
        <p:spPr>
          <a:xfrm>
            <a:off x="2817360" y="3328560"/>
            <a:ext cx="3170880" cy="1800000"/>
          </a:xfrm>
          <a:prstGeom prst="rect">
            <a:avLst/>
          </a:prstGeom>
          <a:ln w="0">
            <a:noFill/>
          </a:ln>
        </p:spPr>
      </p:pic>
      <p:pic>
        <p:nvPicPr>
          <p:cNvPr id="123" name="Obraz 122"/>
          <p:cNvPicPr/>
          <p:nvPr/>
        </p:nvPicPr>
        <p:blipFill>
          <a:blip r:embed="rId7"/>
          <a:stretch/>
        </p:blipFill>
        <p:spPr>
          <a:xfrm>
            <a:off x="7378560" y="5867280"/>
            <a:ext cx="1308240" cy="77472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Tytuł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rmAutofit/>
          </a:bodyPr>
          <a:lstStyle/>
          <a:p>
            <a:pPr algn="ctr">
              <a:lnSpc>
                <a:spcPct val="100000"/>
              </a:lnSpc>
            </a:pPr>
            <a:r>
              <a:rPr lang="pl-PL" sz="5400" b="1" strike="noStrike" spc="599">
                <a:solidFill>
                  <a:srgbClr val="002060"/>
                </a:solidFill>
                <a:latin typeface="Calibri"/>
              </a:rPr>
              <a:t>KONKURSY</a:t>
            </a:r>
            <a:endParaRPr lang="pl-PL" sz="54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25" name="Symbol zastępczy zawartości 2"/>
          <p:cNvSpPr txBox="1"/>
          <p:nvPr/>
        </p:nvSpPr>
        <p:spPr>
          <a:xfrm>
            <a:off x="457200" y="1600200"/>
            <a:ext cx="8229240" cy="4525560"/>
          </a:xfrm>
          <a:prstGeom prst="rect">
            <a:avLst/>
          </a:prstGeom>
          <a:noFill/>
          <a:ln w="0">
            <a:noFill/>
          </a:ln>
        </p:spPr>
        <p:txBody>
          <a:bodyPr>
            <a:noAutofit/>
          </a:bodyPr>
          <a:lstStyle/>
          <a:p>
            <a:pPr algn="ctr">
              <a:lnSpc>
                <a:spcPct val="100000"/>
              </a:lnSpc>
              <a:spcBef>
                <a:spcPts val="879"/>
              </a:spcBef>
              <a:tabLst>
                <a:tab pos="0" algn="l"/>
              </a:tabLst>
            </a:pPr>
            <a:r>
              <a:rPr lang="pl-PL" sz="4400" b="1" strike="noStrike" spc="-1">
                <a:solidFill>
                  <a:srgbClr val="002060"/>
                </a:solidFill>
                <a:latin typeface="Calibri"/>
              </a:rPr>
              <a:t>„Śląskie KrajObrazy”</a:t>
            </a:r>
            <a:endParaRPr lang="pl-PL" sz="4400" b="0" strike="noStrike" spc="-1">
              <a:solidFill>
                <a:srgbClr val="000000"/>
              </a:solidFill>
              <a:latin typeface="Calibri"/>
            </a:endParaRPr>
          </a:p>
          <a:p>
            <a:pPr>
              <a:lnSpc>
                <a:spcPct val="100000"/>
              </a:lnSpc>
              <a:spcBef>
                <a:spcPts val="119"/>
              </a:spcBef>
              <a:tabLst>
                <a:tab pos="0" algn="l"/>
              </a:tabLst>
            </a:pPr>
            <a:endParaRPr lang="pl-PL" sz="4400" b="0" strike="noStrike" spc="-1">
              <a:solidFill>
                <a:srgbClr val="000000"/>
              </a:solidFill>
              <a:latin typeface="Calibri"/>
            </a:endParaRPr>
          </a:p>
          <a:p>
            <a:pPr>
              <a:lnSpc>
                <a:spcPct val="100000"/>
              </a:lnSpc>
              <a:spcBef>
                <a:spcPts val="561"/>
              </a:spcBef>
              <a:tabLst>
                <a:tab pos="0" algn="l"/>
              </a:tabLst>
            </a:pPr>
            <a:r>
              <a:rPr lang="pl-PL" sz="2800" b="1" strike="noStrike" spc="-1">
                <a:solidFill>
                  <a:srgbClr val="002060"/>
                </a:solidFill>
                <a:latin typeface="Calibri"/>
              </a:rPr>
              <a:t>Wojewódzki konkurs recytatorski …</a:t>
            </a:r>
            <a:endParaRPr lang="pl-PL" sz="2800" b="0" strike="noStrike" spc="-1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126" name="Obraz 15" descr="logo-slaskie-kolorowe"/>
          <p:cNvPicPr/>
          <p:nvPr/>
        </p:nvPicPr>
        <p:blipFill>
          <a:blip r:embed="rId2"/>
          <a:stretch/>
        </p:blipFill>
        <p:spPr>
          <a:xfrm>
            <a:off x="395640" y="5949360"/>
            <a:ext cx="2015640" cy="776520"/>
          </a:xfrm>
          <a:prstGeom prst="rect">
            <a:avLst/>
          </a:prstGeom>
          <a:ln w="0">
            <a:noFill/>
          </a:ln>
        </p:spPr>
      </p:pic>
      <p:pic>
        <p:nvPicPr>
          <p:cNvPr id="127" name="Picture 3"/>
          <p:cNvPicPr/>
          <p:nvPr/>
        </p:nvPicPr>
        <p:blipFill>
          <a:blip r:embed="rId3"/>
          <a:srcRect l="40207" r="25623"/>
          <a:stretch/>
        </p:blipFill>
        <p:spPr>
          <a:xfrm>
            <a:off x="3996000" y="5891760"/>
            <a:ext cx="1511640" cy="816480"/>
          </a:xfrm>
          <a:prstGeom prst="rect">
            <a:avLst/>
          </a:prstGeom>
          <a:ln w="0">
            <a:noFill/>
          </a:ln>
        </p:spPr>
      </p:pic>
      <p:pic>
        <p:nvPicPr>
          <p:cNvPr id="128" name="Picture 23"/>
          <p:cNvPicPr/>
          <p:nvPr/>
        </p:nvPicPr>
        <p:blipFill>
          <a:blip r:embed="rId4"/>
          <a:stretch/>
        </p:blipFill>
        <p:spPr>
          <a:xfrm>
            <a:off x="308520" y="3501000"/>
            <a:ext cx="2806560" cy="1872000"/>
          </a:xfrm>
          <a:prstGeom prst="rect">
            <a:avLst/>
          </a:prstGeom>
          <a:ln w="0">
            <a:noFill/>
          </a:ln>
        </p:spPr>
      </p:pic>
      <p:pic>
        <p:nvPicPr>
          <p:cNvPr id="129" name="Picture 24"/>
          <p:cNvPicPr/>
          <p:nvPr/>
        </p:nvPicPr>
        <p:blipFill>
          <a:blip r:embed="rId5"/>
          <a:stretch/>
        </p:blipFill>
        <p:spPr>
          <a:xfrm>
            <a:off x="3204000" y="3500280"/>
            <a:ext cx="2807640" cy="1872720"/>
          </a:xfrm>
          <a:prstGeom prst="rect">
            <a:avLst/>
          </a:prstGeom>
          <a:ln w="0">
            <a:noFill/>
          </a:ln>
        </p:spPr>
      </p:pic>
      <p:pic>
        <p:nvPicPr>
          <p:cNvPr id="130" name="Picture 25"/>
          <p:cNvPicPr/>
          <p:nvPr/>
        </p:nvPicPr>
        <p:blipFill>
          <a:blip r:embed="rId6"/>
          <a:stretch/>
        </p:blipFill>
        <p:spPr>
          <a:xfrm>
            <a:off x="6084000" y="3501000"/>
            <a:ext cx="2807640" cy="1872720"/>
          </a:xfrm>
          <a:prstGeom prst="rect">
            <a:avLst/>
          </a:prstGeom>
          <a:ln w="0">
            <a:noFill/>
          </a:ln>
        </p:spPr>
      </p:pic>
      <p:pic>
        <p:nvPicPr>
          <p:cNvPr id="131" name="Obraz 130"/>
          <p:cNvPicPr/>
          <p:nvPr/>
        </p:nvPicPr>
        <p:blipFill>
          <a:blip r:embed="rId7"/>
          <a:stretch/>
        </p:blipFill>
        <p:spPr>
          <a:xfrm>
            <a:off x="7378560" y="5867280"/>
            <a:ext cx="1308240" cy="77472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Tytuł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rmAutofit/>
          </a:bodyPr>
          <a:lstStyle/>
          <a:p>
            <a:pPr algn="ctr">
              <a:lnSpc>
                <a:spcPct val="100000"/>
              </a:lnSpc>
            </a:pPr>
            <a:r>
              <a:rPr lang="pl-PL" sz="5400" b="1" strike="noStrike" spc="599">
                <a:solidFill>
                  <a:srgbClr val="002060"/>
                </a:solidFill>
                <a:latin typeface="Calibri"/>
              </a:rPr>
              <a:t>KONKURSY</a:t>
            </a:r>
            <a:endParaRPr lang="pl-PL" sz="54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33" name="Symbol zastępczy zawartości 2"/>
          <p:cNvSpPr txBox="1"/>
          <p:nvPr/>
        </p:nvSpPr>
        <p:spPr>
          <a:xfrm>
            <a:off x="457200" y="2565000"/>
            <a:ext cx="4186440" cy="2802240"/>
          </a:xfrm>
          <a:prstGeom prst="rect">
            <a:avLst/>
          </a:prstGeom>
          <a:noFill/>
          <a:ln w="0">
            <a:noFill/>
          </a:ln>
        </p:spPr>
        <p:txBody>
          <a:bodyPr>
            <a:normAutofit/>
          </a:bodyPr>
          <a:lstStyle/>
          <a:p>
            <a:pPr algn="ctr">
              <a:lnSpc>
                <a:spcPct val="100000"/>
              </a:lnSpc>
              <a:spcBef>
                <a:spcPts val="641"/>
              </a:spcBef>
              <a:tabLst>
                <a:tab pos="0" algn="l"/>
              </a:tabLst>
            </a:pPr>
            <a:r>
              <a:rPr lang="pl-PL" sz="3200" b="1" strike="noStrike" spc="-1">
                <a:solidFill>
                  <a:srgbClr val="002060"/>
                </a:solidFill>
                <a:latin typeface="Calibri"/>
              </a:rPr>
              <a:t>„Śląskie KrajObrazy”</a:t>
            </a:r>
            <a:endParaRPr lang="pl-PL" sz="3200" b="0" strike="noStrike" spc="-1">
              <a:solidFill>
                <a:srgbClr val="000000"/>
              </a:solidFill>
              <a:latin typeface="Calibri"/>
            </a:endParaRPr>
          </a:p>
          <a:p>
            <a:pPr algn="just">
              <a:lnSpc>
                <a:spcPct val="100000"/>
              </a:lnSpc>
              <a:spcBef>
                <a:spcPts val="400"/>
              </a:spcBef>
              <a:tabLst>
                <a:tab pos="0" algn="l"/>
              </a:tabLst>
            </a:pPr>
            <a:r>
              <a:rPr lang="pl-PL" sz="2000" b="1" strike="noStrike" spc="-1">
                <a:solidFill>
                  <a:srgbClr val="002060"/>
                </a:solidFill>
                <a:latin typeface="Calibri"/>
              </a:rPr>
              <a:t>Relacja z konkursu w kwartalniku „Dialog edukacyjny” nr 2/2021 r.</a:t>
            </a:r>
            <a:endParaRPr lang="pl-PL" sz="2000" b="0" strike="noStrike" spc="-1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134" name="Obraz 15" descr="logo-slaskie-kolorowe"/>
          <p:cNvPicPr/>
          <p:nvPr/>
        </p:nvPicPr>
        <p:blipFill>
          <a:blip r:embed="rId2"/>
          <a:stretch/>
        </p:blipFill>
        <p:spPr>
          <a:xfrm>
            <a:off x="395640" y="5949360"/>
            <a:ext cx="2015640" cy="776520"/>
          </a:xfrm>
          <a:prstGeom prst="rect">
            <a:avLst/>
          </a:prstGeom>
          <a:ln w="0">
            <a:noFill/>
          </a:ln>
        </p:spPr>
      </p:pic>
      <p:pic>
        <p:nvPicPr>
          <p:cNvPr id="135" name="Picture 3"/>
          <p:cNvPicPr/>
          <p:nvPr/>
        </p:nvPicPr>
        <p:blipFill>
          <a:blip r:embed="rId3"/>
          <a:srcRect l="40207" r="25623"/>
          <a:stretch/>
        </p:blipFill>
        <p:spPr>
          <a:xfrm>
            <a:off x="3996000" y="5891760"/>
            <a:ext cx="1511640" cy="816480"/>
          </a:xfrm>
          <a:prstGeom prst="rect">
            <a:avLst/>
          </a:prstGeom>
          <a:ln w="0">
            <a:noFill/>
          </a:ln>
        </p:spPr>
      </p:pic>
      <p:pic>
        <p:nvPicPr>
          <p:cNvPr id="136" name="Picture 23"/>
          <p:cNvPicPr/>
          <p:nvPr/>
        </p:nvPicPr>
        <p:blipFill>
          <a:blip r:embed="rId4"/>
          <a:stretch/>
        </p:blipFill>
        <p:spPr>
          <a:xfrm>
            <a:off x="5220000" y="1556640"/>
            <a:ext cx="2880000" cy="4090680"/>
          </a:xfrm>
          <a:prstGeom prst="rect">
            <a:avLst/>
          </a:prstGeom>
          <a:ln w="0">
            <a:noFill/>
          </a:ln>
          <a:effectLst>
            <a:outerShdw blurRad="291960" dist="139498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37" name="Obraz 136"/>
          <p:cNvPicPr/>
          <p:nvPr/>
        </p:nvPicPr>
        <p:blipFill>
          <a:blip r:embed="rId5"/>
          <a:stretch/>
        </p:blipFill>
        <p:spPr>
          <a:xfrm>
            <a:off x="7378560" y="5867280"/>
            <a:ext cx="1308240" cy="77472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Tytuł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rmAutofit/>
          </a:bodyPr>
          <a:lstStyle/>
          <a:p>
            <a:pPr algn="ctr">
              <a:lnSpc>
                <a:spcPct val="100000"/>
              </a:lnSpc>
            </a:pPr>
            <a:r>
              <a:rPr lang="pl-PL" sz="5400" b="1" strike="noStrike" spc="599">
                <a:solidFill>
                  <a:srgbClr val="002060"/>
                </a:solidFill>
                <a:latin typeface="Calibri"/>
              </a:rPr>
              <a:t>WYSTAWY</a:t>
            </a:r>
            <a:endParaRPr lang="pl-PL" sz="54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39" name="Symbol zastępczy zawartości 2"/>
          <p:cNvSpPr txBox="1"/>
          <p:nvPr/>
        </p:nvSpPr>
        <p:spPr>
          <a:xfrm>
            <a:off x="457200" y="1600200"/>
            <a:ext cx="8229240" cy="4525560"/>
          </a:xfrm>
          <a:prstGeom prst="rect">
            <a:avLst/>
          </a:prstGeom>
          <a:noFill/>
          <a:ln w="0">
            <a:noFill/>
          </a:ln>
        </p:spPr>
        <p:txBody>
          <a:bodyPr>
            <a:normAutofit/>
          </a:bodyPr>
          <a:lstStyle/>
          <a:p>
            <a:pPr>
              <a:lnSpc>
                <a:spcPct val="100000"/>
              </a:lnSpc>
              <a:spcBef>
                <a:spcPts val="641"/>
              </a:spcBef>
              <a:tabLst>
                <a:tab pos="0" algn="l"/>
              </a:tabLst>
            </a:pPr>
            <a:r>
              <a:rPr lang="pl-PL" sz="3200" b="1" strike="noStrike" spc="-1">
                <a:solidFill>
                  <a:srgbClr val="002060"/>
                </a:solidFill>
                <a:latin typeface="Calibri"/>
              </a:rPr>
              <a:t>„Sfrunął na Śląsk orzeł biały”</a:t>
            </a:r>
            <a:endParaRPr lang="pl-PL" sz="3200" b="0" strike="noStrike" spc="-1">
              <a:solidFill>
                <a:srgbClr val="000000"/>
              </a:solidFill>
              <a:latin typeface="Calibri"/>
            </a:endParaRPr>
          </a:p>
          <a:p>
            <a:pPr>
              <a:lnSpc>
                <a:spcPct val="100000"/>
              </a:lnSpc>
              <a:spcBef>
                <a:spcPts val="641"/>
              </a:spcBef>
              <a:tabLst>
                <a:tab pos="0" algn="l"/>
              </a:tabLst>
            </a:pPr>
            <a:r>
              <a:rPr lang="pl-PL" sz="3200" b="1" strike="noStrike" spc="-1">
                <a:solidFill>
                  <a:srgbClr val="002060"/>
                </a:solidFill>
                <a:latin typeface="Calibri"/>
              </a:rPr>
              <a:t>we współpracy z Muzeum Powstań Śląskich </a:t>
            </a:r>
            <a:endParaRPr lang="pl-PL" sz="3200" b="0" strike="noStrike" spc="-1">
              <a:solidFill>
                <a:srgbClr val="000000"/>
              </a:solidFill>
              <a:latin typeface="Calibri"/>
            </a:endParaRPr>
          </a:p>
          <a:p>
            <a:pPr>
              <a:lnSpc>
                <a:spcPct val="100000"/>
              </a:lnSpc>
              <a:spcBef>
                <a:spcPts val="641"/>
              </a:spcBef>
              <a:tabLst>
                <a:tab pos="0" algn="l"/>
              </a:tabLst>
            </a:pPr>
            <a:r>
              <a:rPr lang="pl-PL" sz="3200" b="1" strike="noStrike" spc="-1">
                <a:solidFill>
                  <a:srgbClr val="002060"/>
                </a:solidFill>
                <a:latin typeface="Calibri"/>
              </a:rPr>
              <a:t>w Świętochłowicach</a:t>
            </a:r>
            <a:endParaRPr lang="pl-PL" sz="3200" b="0" strike="noStrike" spc="-1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140" name="Obraz 15" descr="logo-slaskie-kolorowe"/>
          <p:cNvPicPr/>
          <p:nvPr/>
        </p:nvPicPr>
        <p:blipFill>
          <a:blip r:embed="rId2"/>
          <a:stretch/>
        </p:blipFill>
        <p:spPr>
          <a:xfrm>
            <a:off x="395640" y="5949360"/>
            <a:ext cx="2015640" cy="776520"/>
          </a:xfrm>
          <a:prstGeom prst="rect">
            <a:avLst/>
          </a:prstGeom>
          <a:ln w="0">
            <a:noFill/>
          </a:ln>
        </p:spPr>
      </p:pic>
      <p:pic>
        <p:nvPicPr>
          <p:cNvPr id="141" name="Picture 3"/>
          <p:cNvPicPr/>
          <p:nvPr/>
        </p:nvPicPr>
        <p:blipFill>
          <a:blip r:embed="rId3"/>
          <a:srcRect l="40207" r="25623"/>
          <a:stretch/>
        </p:blipFill>
        <p:spPr>
          <a:xfrm>
            <a:off x="3996000" y="5891760"/>
            <a:ext cx="1511640" cy="816480"/>
          </a:xfrm>
          <a:prstGeom prst="rect">
            <a:avLst/>
          </a:prstGeom>
          <a:ln w="0">
            <a:noFill/>
          </a:ln>
        </p:spPr>
      </p:pic>
      <p:pic>
        <p:nvPicPr>
          <p:cNvPr id="142" name="Picture 37"/>
          <p:cNvPicPr/>
          <p:nvPr/>
        </p:nvPicPr>
        <p:blipFill>
          <a:blip r:embed="rId4"/>
          <a:stretch/>
        </p:blipFill>
        <p:spPr>
          <a:xfrm>
            <a:off x="971640" y="3530160"/>
            <a:ext cx="3151440" cy="2102040"/>
          </a:xfrm>
          <a:prstGeom prst="rect">
            <a:avLst/>
          </a:prstGeom>
          <a:ln w="0">
            <a:noFill/>
          </a:ln>
        </p:spPr>
      </p:pic>
      <p:pic>
        <p:nvPicPr>
          <p:cNvPr id="143" name="Picture 38"/>
          <p:cNvPicPr/>
          <p:nvPr/>
        </p:nvPicPr>
        <p:blipFill>
          <a:blip r:embed="rId5"/>
          <a:stretch/>
        </p:blipFill>
        <p:spPr>
          <a:xfrm>
            <a:off x="4752000" y="3561840"/>
            <a:ext cx="3151440" cy="2102040"/>
          </a:xfrm>
          <a:prstGeom prst="rect">
            <a:avLst/>
          </a:prstGeom>
          <a:ln w="0">
            <a:noFill/>
          </a:ln>
        </p:spPr>
      </p:pic>
      <p:pic>
        <p:nvPicPr>
          <p:cNvPr id="144" name="Obraz 143"/>
          <p:cNvPicPr/>
          <p:nvPr/>
        </p:nvPicPr>
        <p:blipFill>
          <a:blip r:embed="rId6"/>
          <a:stretch/>
        </p:blipFill>
        <p:spPr>
          <a:xfrm>
            <a:off x="7378560" y="5867280"/>
            <a:ext cx="1308240" cy="77472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300</TotalTime>
  <Words>386</Words>
  <Application>Microsoft Office PowerPoint</Application>
  <PresentationFormat>Pokaz na ekranie (4:3)</PresentationFormat>
  <Paragraphs>78</Paragraphs>
  <Slides>23</Slides>
  <Notes>0</Notes>
  <HiddenSlides>0</HiddenSlides>
  <MMClips>0</MMClips>
  <ScaleCrop>false</ScaleCrop>
  <HeadingPairs>
    <vt:vector size="6" baseType="variant">
      <vt:variant>
        <vt:lpstr>Używane czcionki</vt:lpstr>
      </vt:variant>
      <vt:variant>
        <vt:i4>6</vt:i4>
      </vt:variant>
      <vt:variant>
        <vt:lpstr>Motyw</vt:lpstr>
      </vt:variant>
      <vt:variant>
        <vt:i4>2</vt:i4>
      </vt:variant>
      <vt:variant>
        <vt:lpstr>Tytuły slajdów</vt:lpstr>
      </vt:variant>
      <vt:variant>
        <vt:i4>23</vt:i4>
      </vt:variant>
    </vt:vector>
  </HeadingPairs>
  <TitlesOfParts>
    <vt:vector size="31" baseType="lpstr">
      <vt:lpstr>Arial</vt:lpstr>
      <vt:lpstr>Calibri</vt:lpstr>
      <vt:lpstr>DejaVu Sans</vt:lpstr>
      <vt:lpstr>Symbol</vt:lpstr>
      <vt:lpstr>Times New Roman</vt:lpstr>
      <vt:lpstr>Wingdings</vt:lpstr>
      <vt:lpstr>Office Theme</vt:lpstr>
      <vt:lpstr>Office Theme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POWSTANIA ŚLĄSKIE</dc:title>
  <dc:subject/>
  <dc:creator>Piotr</dc:creator>
  <dc:description/>
  <cp:lastModifiedBy>SylwiaAB</cp:lastModifiedBy>
  <cp:revision>46</cp:revision>
  <dcterms:created xsi:type="dcterms:W3CDTF">2021-09-26T16:59:39Z</dcterms:created>
  <dcterms:modified xsi:type="dcterms:W3CDTF">2021-09-29T22:17:53Z</dcterms:modified>
  <dc:language>pl-PL</dc:languag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Format">
    <vt:lpwstr>Pokaz na ekranie (4:3)</vt:lpwstr>
  </property>
  <property fmtid="{D5CDD505-2E9C-101B-9397-08002B2CF9AE}" pid="3" name="Slides">
    <vt:i4>22</vt:i4>
  </property>
</Properties>
</file>